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E">
    <p:bg>
      <p:bgPr>
        <a:solidFill>
          <a:srgbClr val="6EA9C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6510528"/>
            <a:ext cx="23774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140" kern="0" dirty="0">
                <a:solidFill>
                  <a:srgbClr val="E7F0F3">
                    <a:alpha val="85000"/>
                  </a:srgb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BAIKAL · WINTER NOTES</a:t>
            </a:r>
            <a:endParaRPr lang="en-US" sz="700" dirty="0"/>
          </a:p>
        </p:txBody>
      </p:sp>
      <p:sp>
        <p:nvSpPr>
          <p:cNvPr id="3" name="Text 1"/>
          <p:cNvSpPr/>
          <p:nvPr/>
        </p:nvSpPr>
        <p:spPr>
          <a:xfrm>
            <a:off x="10881360" y="6510528"/>
            <a:ext cx="822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E7F0F3">
                    <a:alpha val="85000"/>
                  </a:srgb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 / 08</a:t>
            </a:r>
            <a:endParaRPr lang="en-US" sz="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550">
                <a:solidFill>
                  <a:srgbClr val="E7F0F3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550">
                <a:solidFill>
                  <a:srgbClr val="E7F0F3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9FB7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caiqj/project/company/baizhiyun/design-prompt/.ohmyagent/design/baikal-ppt/generated/hero_aerial.png">    </p:cNvPr>
          <p:cNvPicPr>
            <a:picLocks noChangeAspect="1"/>
          </p:cNvPicPr>
          <p:nvPr/>
        </p:nvPicPr>
        <p:blipFill>
          <a:blip r:embed="rId1"/>
          <a:srcRect l="0" r="0" t="21874" b="21874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9384D">
              <a:alpha val="24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2148840" y="2423160"/>
            <a:ext cx="1828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3400" dirty="0">
                <a:solidFill>
                  <a:srgbClr val="F7FA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冬日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4078224" y="2313432"/>
            <a:ext cx="457200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000" i="1" dirty="0">
                <a:solidFill>
                  <a:srgbClr val="EAD9A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贝加尔湖</a:t>
            </a:r>
            <a:endParaRPr lang="en-US" sz="4000" dirty="0"/>
          </a:p>
        </p:txBody>
      </p:sp>
      <p:sp>
        <p:nvSpPr>
          <p:cNvPr id="6" name="Shape 3"/>
          <p:cNvSpPr/>
          <p:nvPr/>
        </p:nvSpPr>
        <p:spPr>
          <a:xfrm>
            <a:off x="3520440" y="3200400"/>
            <a:ext cx="5029200" cy="0"/>
          </a:xfrm>
          <a:prstGeom prst="line">
            <a:avLst/>
          </a:prstGeom>
          <a:noFill/>
          <a:ln w="13970">
            <a:solidFill>
              <a:srgbClr val="EAD9A9">
                <a:alpha val="80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703320" y="3346704"/>
            <a:ext cx="4754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spc="210" kern="0" dirty="0">
                <a:solidFill>
                  <a:srgbClr val="F7FA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TRANSSIBERIAN WINTER EXPEDITION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30352" y="6327648"/>
            <a:ext cx="640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00" i="1" dirty="0">
                <a:solidFill>
                  <a:srgbClr val="F7FA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 days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97864" y="6327648"/>
            <a:ext cx="731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F7FA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· 7 nights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9308592" y="6327648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F7FA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○  贝加尔湖 · 伊尔库茨克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6FAAC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caiqj/project/company/baizhiyun/design-prompt/.ohmyagent/design/baikal-ppt/generated/curved-left-crack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0408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67728" y="493776"/>
            <a:ext cx="3886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200" b="1" dirty="0">
                <a:solidFill>
                  <a:srgbClr val="F7FA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旅行备忘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986016" y="1005840"/>
            <a:ext cx="4069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F7FAF9">
                    <a:alpha val="92000"/>
                  </a:srgb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八天的路线、温度与记忆，都收进这一页。</a:t>
            </a: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6976872" y="1572768"/>
            <a:ext cx="1536192" cy="292608"/>
          </a:xfrm>
          <a:prstGeom prst="roundRect">
            <a:avLst>
              <a:gd name="adj" fmla="val 21875"/>
            </a:avLst>
          </a:prstGeom>
          <a:solidFill>
            <a:srgbClr val="EAD9A9"/>
          </a:solidFill>
          <a:ln w="12700">
            <a:solidFill>
              <a:srgbClr val="EAD9A9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040880" y="1595628"/>
            <a:ext cx="140817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50" b="1" spc="50" kern="0" dirty="0">
                <a:solidFill>
                  <a:srgbClr val="2346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DAYS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8622792" y="1591056"/>
            <a:ext cx="603504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F7FA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完整行程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9308592" y="1572768"/>
            <a:ext cx="1536192" cy="292608"/>
          </a:xfrm>
          <a:prstGeom prst="roundRect">
            <a:avLst>
              <a:gd name="adj" fmla="val 21875"/>
            </a:avLst>
          </a:prstGeom>
          <a:solidFill>
            <a:srgbClr val="EAD9A9"/>
          </a:solidFill>
          <a:ln w="12700">
            <a:solidFill>
              <a:srgbClr val="EAD9A9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372600" y="1595628"/>
            <a:ext cx="140817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50" b="1" spc="50" kern="0" dirty="0">
                <a:solidFill>
                  <a:srgbClr val="2346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NIGHTS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10954512" y="1591056"/>
            <a:ext cx="603504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F7FA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湖畔住宿</a:t>
            </a:r>
            <a:endParaRPr lang="en-US" sz="850" dirty="0"/>
          </a:p>
        </p:txBody>
      </p:sp>
      <p:sp>
        <p:nvSpPr>
          <p:cNvPr id="11" name="Shape 8"/>
          <p:cNvSpPr/>
          <p:nvPr/>
        </p:nvSpPr>
        <p:spPr>
          <a:xfrm>
            <a:off x="6976872" y="2322576"/>
            <a:ext cx="1536192" cy="292608"/>
          </a:xfrm>
          <a:prstGeom prst="roundRect">
            <a:avLst>
              <a:gd name="adj" fmla="val 21875"/>
            </a:avLst>
          </a:prstGeom>
          <a:solidFill>
            <a:srgbClr val="EAD9A9"/>
          </a:solidFill>
          <a:ln w="12700">
            <a:solidFill>
              <a:srgbClr val="EAD9A9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040880" y="2345436"/>
            <a:ext cx="140817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50" b="1" spc="50" kern="0" dirty="0">
                <a:solidFill>
                  <a:srgbClr val="2346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−24°C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8622792" y="2340864"/>
            <a:ext cx="603504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F7FA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最低体感</a:t>
            </a:r>
            <a:endParaRPr lang="en-US" sz="850" dirty="0"/>
          </a:p>
        </p:txBody>
      </p:sp>
      <p:sp>
        <p:nvSpPr>
          <p:cNvPr id="14" name="Shape 11"/>
          <p:cNvSpPr/>
          <p:nvPr/>
        </p:nvSpPr>
        <p:spPr>
          <a:xfrm>
            <a:off x="9308592" y="2322576"/>
            <a:ext cx="1536192" cy="292608"/>
          </a:xfrm>
          <a:prstGeom prst="roundRect">
            <a:avLst>
              <a:gd name="adj" fmla="val 21875"/>
            </a:avLst>
          </a:prstGeom>
          <a:solidFill>
            <a:srgbClr val="EAD9A9"/>
          </a:solidFill>
          <a:ln w="12700">
            <a:solidFill>
              <a:srgbClr val="EAD9A9">
                <a:alpha val="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372600" y="2345436"/>
            <a:ext cx="140817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50" b="1" spc="50" kern="0" dirty="0">
                <a:solidFill>
                  <a:srgbClr val="2346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1,276 M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10954512" y="2340864"/>
            <a:ext cx="603504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F7FA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最高海拔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6976872" y="3255264"/>
            <a:ext cx="1920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i="1" dirty="0">
                <a:solidFill>
                  <a:srgbClr val="EAD9A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写在最后</a:t>
            </a:r>
            <a:endParaRPr lang="en-US" sz="1800" dirty="0"/>
          </a:p>
        </p:txBody>
      </p:sp>
      <p:sp>
        <p:nvSpPr>
          <p:cNvPr id="18" name="Text 15"/>
          <p:cNvSpPr/>
          <p:nvPr/>
        </p:nvSpPr>
        <p:spPr>
          <a:xfrm>
            <a:off x="6976872" y="3694176"/>
            <a:ext cx="424281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F7FAF9">
                    <a:alpha val="98000"/>
                  </a:srgb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旅行结束后，真正留下来的不是走过多少公里，而是冰面裂开时的声音、木屋窗口的灯，以及站在辽阔之中重新感受到的自己。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6976872" y="4736592"/>
            <a:ext cx="4023360" cy="0"/>
          </a:xfrm>
          <a:prstGeom prst="line">
            <a:avLst/>
          </a:prstGeom>
          <a:noFill/>
          <a:ln w="12700">
            <a:solidFill>
              <a:srgbClr val="EAD9A9">
                <a:alpha val="8200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976872" y="4956048"/>
            <a:ext cx="3886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spc="140" kern="0" dirty="0">
                <a:solidFill>
                  <a:srgbClr val="F7FA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THANK YOU FOR TRAVELLING WITH US</a:t>
            </a:r>
            <a:endParaRPr lang="en-US" sz="850" dirty="0"/>
          </a:p>
        </p:txBody>
      </p:sp>
      <p:sp>
        <p:nvSpPr>
          <p:cNvPr id="21" name="Text 18"/>
          <p:cNvSpPr/>
          <p:nvPr/>
        </p:nvSpPr>
        <p:spPr>
          <a:xfrm>
            <a:off x="6967728" y="5358384"/>
            <a:ext cx="37947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000" i="1" dirty="0">
                <a:solidFill>
                  <a:srgbClr val="EAD9A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BAIKAL</a:t>
            </a:r>
            <a:endParaRPr lang="en-US" sz="4000" dirty="0"/>
          </a:p>
        </p:txBody>
      </p:sp>
      <p:sp>
        <p:nvSpPr>
          <p:cNvPr id="22" name="Text 19"/>
          <p:cNvSpPr/>
          <p:nvPr/>
        </p:nvSpPr>
        <p:spPr>
          <a:xfrm>
            <a:off x="7004304" y="6035040"/>
            <a:ext cx="3291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spc="110" kern="0" dirty="0">
                <a:solidFill>
                  <a:srgbClr val="F7FA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WINTER NOTES · 2026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550">
                <a:solidFill>
                  <a:srgbClr val="E7F0F3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AD9A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267712"/>
          </a:xfrm>
          <a:prstGeom prst="rect">
            <a:avLst/>
          </a:prstGeom>
          <a:solidFill>
            <a:srgbClr val="315B7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pic>
        <p:nvPicPr>
          <p:cNvPr id="3" name="Image 0" descr="/Users/caiqj/project/company/baizhiyun/design-prompt/.ohmyagent/design/baikal-ppt/generated/hero_aerial.png">    </p:cNvPr>
          <p:cNvPicPr>
            <a:picLocks noChangeAspect="1"/>
          </p:cNvPicPr>
          <p:nvPr/>
        </p:nvPicPr>
        <p:blipFill>
          <a:blip r:embed="rId1">
            <a:alphaModFix amt="92000"/>
          </a:blip>
          <a:srcRect l="0" r="0" t="40700" b="40700"/>
          <a:stretch/>
        </p:blipFill>
        <p:spPr>
          <a:xfrm>
            <a:off x="0" y="0"/>
            <a:ext cx="12191695" cy="2267712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0"/>
            <a:ext cx="12191695" cy="2267712"/>
          </a:xfrm>
          <a:prstGeom prst="rect">
            <a:avLst/>
          </a:prstGeom>
          <a:solidFill>
            <a:srgbClr val="315B78">
              <a:alpha val="46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11480" y="246888"/>
            <a:ext cx="20574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3400" i="1" dirty="0">
                <a:solidFill>
                  <a:srgbClr val="F7FA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Day 1</a:t>
            </a:r>
            <a:endParaRPr lang="en-US" sz="3400" dirty="0"/>
          </a:p>
        </p:txBody>
      </p:sp>
      <p:sp>
        <p:nvSpPr>
          <p:cNvPr id="6" name="Text 3"/>
          <p:cNvSpPr/>
          <p:nvPr/>
        </p:nvSpPr>
        <p:spPr>
          <a:xfrm>
            <a:off x="457200" y="804672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300" b="1" spc="100" kern="0" dirty="0">
                <a:solidFill>
                  <a:srgbClr val="F7FA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初见蓝冰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475488" y="1143000"/>
            <a:ext cx="26517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F7FAF9">
                    <a:alpha val="98000"/>
                  </a:srgb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抵达湖岸后先放慢脚步，适应寒冷，也适应眼前一望无际的蓝。</a:t>
            </a:r>
            <a:endParaRPr lang="en-US" sz="1050" dirty="0"/>
          </a:p>
        </p:txBody>
      </p:sp>
      <p:pic>
        <p:nvPicPr>
          <p:cNvPr id="8" name="Image 1" descr="/Users/caiqj/project/company/baizhiyun/design-prompt/.ohmyagent/design/baikal-ppt/generated/circle-blue_bubbles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6512" y="1389888"/>
            <a:ext cx="1993392" cy="1993392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4096512" y="1389888"/>
            <a:ext cx="1993392" cy="1993392"/>
          </a:xfrm>
          <a:prstGeom prst="ellipse">
            <a:avLst/>
          </a:prstGeom>
          <a:solidFill>
            <a:srgbClr val="FFFFFF">
              <a:alpha val="0"/>
            </a:srgbClr>
          </a:solidFill>
          <a:ln w="20320">
            <a:solidFill>
              <a:srgbClr val="EAD9A9"/>
            </a:solidFill>
            <a:prstDash val="solid"/>
          </a:ln>
        </p:spPr>
      </p:sp>
      <p:pic>
        <p:nvPicPr>
          <p:cNvPr id="10" name="Image 2" descr="/Users/caiqj/project/company/baizhiyun/design-prompt/.ohmyagent/design/baikal-ppt/generated/circle-red_traveler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8152" y="1152144"/>
            <a:ext cx="2423160" cy="2423160"/>
          </a:xfrm>
          <a:prstGeom prst="rect">
            <a:avLst/>
          </a:prstGeom>
        </p:spPr>
      </p:pic>
      <p:sp>
        <p:nvSpPr>
          <p:cNvPr id="11" name="Shape 6"/>
          <p:cNvSpPr/>
          <p:nvPr/>
        </p:nvSpPr>
        <p:spPr>
          <a:xfrm>
            <a:off x="5788152" y="1152144"/>
            <a:ext cx="2423160" cy="2423160"/>
          </a:xfrm>
          <a:prstGeom prst="ellipse">
            <a:avLst/>
          </a:prstGeom>
          <a:solidFill>
            <a:srgbClr val="FFFFFF">
              <a:alpha val="0"/>
            </a:srgbClr>
          </a:solidFill>
          <a:ln w="20320">
            <a:solidFill>
              <a:srgbClr val="EAD9A9"/>
            </a:solidFill>
            <a:prstDash val="solid"/>
          </a:ln>
        </p:spPr>
      </p:sp>
      <p:pic>
        <p:nvPicPr>
          <p:cNvPr id="12" name="Image 3" descr="/Users/caiqj/project/company/baizhiyun/design-prompt/.ohmyagent/design/baikal-ppt/generated/circle-village_cabin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7072" y="1417320"/>
            <a:ext cx="1901952" cy="1901952"/>
          </a:xfrm>
          <a:prstGeom prst="rect">
            <a:avLst/>
          </a:prstGeom>
        </p:spPr>
      </p:pic>
      <p:sp>
        <p:nvSpPr>
          <p:cNvPr id="13" name="Shape 7"/>
          <p:cNvSpPr/>
          <p:nvPr/>
        </p:nvSpPr>
        <p:spPr>
          <a:xfrm>
            <a:off x="8577072" y="1417320"/>
            <a:ext cx="1901952" cy="1901952"/>
          </a:xfrm>
          <a:prstGeom prst="ellipse">
            <a:avLst/>
          </a:prstGeom>
          <a:solidFill>
            <a:srgbClr val="FFFFFF">
              <a:alpha val="0"/>
            </a:srgbClr>
          </a:solidFill>
          <a:ln w="20320">
            <a:solidFill>
              <a:srgbClr val="EAD9A9"/>
            </a:solidFill>
            <a:prstDash val="solid"/>
          </a:ln>
        </p:spPr>
      </p:sp>
      <p:sp>
        <p:nvSpPr>
          <p:cNvPr id="14" name="Shape 8"/>
          <p:cNvSpPr/>
          <p:nvPr/>
        </p:nvSpPr>
        <p:spPr>
          <a:xfrm>
            <a:off x="4407408" y="3593592"/>
            <a:ext cx="1389888" cy="292608"/>
          </a:xfrm>
          <a:prstGeom prst="roundRect">
            <a:avLst>
              <a:gd name="adj" fmla="val 21875"/>
            </a:avLst>
          </a:prstGeom>
          <a:solidFill>
            <a:srgbClr val="4F79B5"/>
          </a:solidFill>
          <a:ln w="12700">
            <a:solidFill>
              <a:srgbClr val="4F79B5">
                <a:alpha val="0"/>
              </a:srgbClr>
            </a:solidFill>
            <a:prstDash val="solid"/>
          </a:ln>
        </p:spPr>
      </p:sp>
      <p:sp>
        <p:nvSpPr>
          <p:cNvPr id="15" name="Text 9"/>
          <p:cNvSpPr/>
          <p:nvPr/>
        </p:nvSpPr>
        <p:spPr>
          <a:xfrm>
            <a:off x="4471416" y="3616452"/>
            <a:ext cx="126187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50" b="1" spc="50" kern="0" dirty="0">
                <a:solidFill>
                  <a:srgbClr val="F7FA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BLUE ICE</a:t>
            </a:r>
            <a:endParaRPr lang="en-US" sz="850" dirty="0"/>
          </a:p>
        </p:txBody>
      </p:sp>
      <p:sp>
        <p:nvSpPr>
          <p:cNvPr id="16" name="Shape 10"/>
          <p:cNvSpPr/>
          <p:nvPr/>
        </p:nvSpPr>
        <p:spPr>
          <a:xfrm>
            <a:off x="6382512" y="3593592"/>
            <a:ext cx="1353312" cy="292608"/>
          </a:xfrm>
          <a:prstGeom prst="roundRect">
            <a:avLst>
              <a:gd name="adj" fmla="val 21875"/>
            </a:avLst>
          </a:prstGeom>
          <a:solidFill>
            <a:srgbClr val="4F79B5"/>
          </a:solidFill>
          <a:ln w="12700">
            <a:solidFill>
              <a:srgbClr val="4F79B5">
                <a:alpha val="0"/>
              </a:srgbClr>
            </a:solidFill>
            <a:prstDash val="solid"/>
          </a:ln>
        </p:spPr>
      </p:sp>
      <p:sp>
        <p:nvSpPr>
          <p:cNvPr id="17" name="Text 11"/>
          <p:cNvSpPr/>
          <p:nvPr/>
        </p:nvSpPr>
        <p:spPr>
          <a:xfrm>
            <a:off x="6446520" y="3616452"/>
            <a:ext cx="12252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50" b="1" spc="50" kern="0" dirty="0">
                <a:solidFill>
                  <a:srgbClr val="F7FA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FIRST STEP</a:t>
            </a:r>
            <a:endParaRPr lang="en-US" sz="850" dirty="0"/>
          </a:p>
        </p:txBody>
      </p:sp>
      <p:sp>
        <p:nvSpPr>
          <p:cNvPr id="18" name="Shape 12"/>
          <p:cNvSpPr/>
          <p:nvPr/>
        </p:nvSpPr>
        <p:spPr>
          <a:xfrm>
            <a:off x="8851392" y="3593592"/>
            <a:ext cx="1353312" cy="292608"/>
          </a:xfrm>
          <a:prstGeom prst="roundRect">
            <a:avLst>
              <a:gd name="adj" fmla="val 21875"/>
            </a:avLst>
          </a:prstGeom>
          <a:solidFill>
            <a:srgbClr val="4F79B5"/>
          </a:solidFill>
          <a:ln w="12700">
            <a:solidFill>
              <a:srgbClr val="4F79B5">
                <a:alpha val="0"/>
              </a:srgbClr>
            </a:solidFill>
            <a:prstDash val="solid"/>
          </a:ln>
        </p:spPr>
      </p:sp>
      <p:sp>
        <p:nvSpPr>
          <p:cNvPr id="19" name="Text 13"/>
          <p:cNvSpPr/>
          <p:nvPr/>
        </p:nvSpPr>
        <p:spPr>
          <a:xfrm>
            <a:off x="8915400" y="3616452"/>
            <a:ext cx="12252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50" b="1" spc="50" kern="0" dirty="0">
                <a:solidFill>
                  <a:srgbClr val="F7FA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LAKESIDE</a:t>
            </a:r>
            <a:endParaRPr lang="en-US" sz="850" dirty="0"/>
          </a:p>
        </p:txBody>
      </p:sp>
      <p:sp>
        <p:nvSpPr>
          <p:cNvPr id="20" name="Text 14"/>
          <p:cNvSpPr/>
          <p:nvPr/>
        </p:nvSpPr>
        <p:spPr>
          <a:xfrm>
            <a:off x="502920" y="4983480"/>
            <a:ext cx="594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3200" i="1" dirty="0">
                <a:solidFill>
                  <a:srgbClr val="F7FA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3200" dirty="0"/>
          </a:p>
        </p:txBody>
      </p:sp>
      <p:sp>
        <p:nvSpPr>
          <p:cNvPr id="21" name="Text 15"/>
          <p:cNvSpPr/>
          <p:nvPr/>
        </p:nvSpPr>
        <p:spPr>
          <a:xfrm>
            <a:off x="1298448" y="4956048"/>
            <a:ext cx="28803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23465B">
                    <a:alpha val="98000"/>
                  </a:srgb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湖面上的每一道裂纹，都像一张正在展开的地图。</a:t>
            </a:r>
            <a:endParaRPr lang="en-US" sz="1050" dirty="0"/>
          </a:p>
        </p:txBody>
      </p:sp>
      <p:sp>
        <p:nvSpPr>
          <p:cNvPr id="22" name="Shape 16"/>
          <p:cNvSpPr/>
          <p:nvPr/>
        </p:nvSpPr>
        <p:spPr>
          <a:xfrm>
            <a:off x="7726680" y="4700016"/>
            <a:ext cx="54864" cy="54864"/>
          </a:xfrm>
          <a:prstGeom prst="ellipse">
            <a:avLst/>
          </a:prstGeom>
          <a:solidFill>
            <a:srgbClr val="4F79B5"/>
          </a:solidFill>
          <a:ln w="12700">
            <a:solidFill>
              <a:srgbClr val="4F79B5">
                <a:alpha val="0"/>
              </a:srgbClr>
            </a:solidFill>
            <a:prstDash val="solid"/>
          </a:ln>
        </p:spPr>
      </p:sp>
      <p:sp>
        <p:nvSpPr>
          <p:cNvPr id="23" name="Text 17"/>
          <p:cNvSpPr/>
          <p:nvPr/>
        </p:nvSpPr>
        <p:spPr>
          <a:xfrm>
            <a:off x="7891272" y="4645152"/>
            <a:ext cx="32186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2346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机场集合</a:t>
            </a:r>
            <a:endParaRPr lang="en-US" sz="1400" dirty="0"/>
          </a:p>
        </p:txBody>
      </p:sp>
      <p:sp>
        <p:nvSpPr>
          <p:cNvPr id="24" name="Text 18"/>
          <p:cNvSpPr/>
          <p:nvPr/>
        </p:nvSpPr>
        <p:spPr>
          <a:xfrm>
            <a:off x="7891272" y="4864608"/>
            <a:ext cx="7132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23465B">
                    <a:alpha val="82000"/>
                  </a:srgb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08:30</a:t>
            </a:r>
            <a:endParaRPr lang="en-US" sz="850" dirty="0"/>
          </a:p>
        </p:txBody>
      </p:sp>
      <p:sp>
        <p:nvSpPr>
          <p:cNvPr id="25" name="Shape 19"/>
          <p:cNvSpPr/>
          <p:nvPr/>
        </p:nvSpPr>
        <p:spPr>
          <a:xfrm>
            <a:off x="7726680" y="5175504"/>
            <a:ext cx="54864" cy="54864"/>
          </a:xfrm>
          <a:prstGeom prst="ellipse">
            <a:avLst/>
          </a:prstGeom>
          <a:solidFill>
            <a:srgbClr val="4F79B5"/>
          </a:solidFill>
          <a:ln w="12700">
            <a:solidFill>
              <a:srgbClr val="4F79B5">
                <a:alpha val="0"/>
              </a:srgbClr>
            </a:solidFill>
            <a:prstDash val="solid"/>
          </a:ln>
        </p:spPr>
      </p:sp>
      <p:sp>
        <p:nvSpPr>
          <p:cNvPr id="26" name="Text 20"/>
          <p:cNvSpPr/>
          <p:nvPr/>
        </p:nvSpPr>
        <p:spPr>
          <a:xfrm>
            <a:off x="7891272" y="5120640"/>
            <a:ext cx="32186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2346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前往奥利洪岛</a:t>
            </a:r>
            <a:endParaRPr lang="en-US" sz="1400" dirty="0"/>
          </a:p>
        </p:txBody>
      </p:sp>
      <p:sp>
        <p:nvSpPr>
          <p:cNvPr id="27" name="Text 21"/>
          <p:cNvSpPr/>
          <p:nvPr/>
        </p:nvSpPr>
        <p:spPr>
          <a:xfrm>
            <a:off x="7891272" y="5340096"/>
            <a:ext cx="7132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23465B">
                    <a:alpha val="82000"/>
                  </a:srgb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11:00</a:t>
            </a:r>
            <a:endParaRPr lang="en-US" sz="850" dirty="0"/>
          </a:p>
        </p:txBody>
      </p:sp>
      <p:sp>
        <p:nvSpPr>
          <p:cNvPr id="28" name="Shape 22"/>
          <p:cNvSpPr/>
          <p:nvPr/>
        </p:nvSpPr>
        <p:spPr>
          <a:xfrm>
            <a:off x="7726680" y="5650992"/>
            <a:ext cx="54864" cy="54864"/>
          </a:xfrm>
          <a:prstGeom prst="ellipse">
            <a:avLst/>
          </a:prstGeom>
          <a:solidFill>
            <a:srgbClr val="4F79B5"/>
          </a:solidFill>
          <a:ln w="12700">
            <a:solidFill>
              <a:srgbClr val="4F79B5">
                <a:alpha val="0"/>
              </a:srgbClr>
            </a:solidFill>
            <a:prstDash val="solid"/>
          </a:ln>
        </p:spPr>
      </p:sp>
      <p:sp>
        <p:nvSpPr>
          <p:cNvPr id="29" name="Text 23"/>
          <p:cNvSpPr/>
          <p:nvPr/>
        </p:nvSpPr>
        <p:spPr>
          <a:xfrm>
            <a:off x="7891272" y="5596128"/>
            <a:ext cx="32186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2346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湖畔日落</a:t>
            </a:r>
            <a:endParaRPr lang="en-US" sz="1400" dirty="0"/>
          </a:p>
        </p:txBody>
      </p:sp>
      <p:sp>
        <p:nvSpPr>
          <p:cNvPr id="30" name="Text 24"/>
          <p:cNvSpPr/>
          <p:nvPr/>
        </p:nvSpPr>
        <p:spPr>
          <a:xfrm>
            <a:off x="7891272" y="5815584"/>
            <a:ext cx="7132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23465B">
                    <a:alpha val="82000"/>
                  </a:srgb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14:30</a:t>
            </a:r>
            <a:endParaRPr lang="en-US" sz="850" dirty="0"/>
          </a:p>
        </p:txBody>
      </p:sp>
      <p:sp>
        <p:nvSpPr>
          <p:cNvPr id="31" name="Shape 25"/>
          <p:cNvSpPr/>
          <p:nvPr/>
        </p:nvSpPr>
        <p:spPr>
          <a:xfrm>
            <a:off x="7726680" y="6126480"/>
            <a:ext cx="54864" cy="54864"/>
          </a:xfrm>
          <a:prstGeom prst="ellipse">
            <a:avLst/>
          </a:prstGeom>
          <a:solidFill>
            <a:srgbClr val="4F79B5"/>
          </a:solidFill>
          <a:ln w="12700">
            <a:solidFill>
              <a:srgbClr val="4F79B5">
                <a:alpha val="0"/>
              </a:srgbClr>
            </a:solidFill>
            <a:prstDash val="solid"/>
          </a:ln>
        </p:spPr>
      </p:sp>
      <p:sp>
        <p:nvSpPr>
          <p:cNvPr id="32" name="Text 26"/>
          <p:cNvSpPr/>
          <p:nvPr/>
        </p:nvSpPr>
        <p:spPr>
          <a:xfrm>
            <a:off x="7891272" y="6071616"/>
            <a:ext cx="32186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2346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入住木屋</a:t>
            </a:r>
            <a:endParaRPr lang="en-US" sz="1400" dirty="0"/>
          </a:p>
        </p:txBody>
      </p:sp>
      <p:sp>
        <p:nvSpPr>
          <p:cNvPr id="33" name="Text 27"/>
          <p:cNvSpPr/>
          <p:nvPr/>
        </p:nvSpPr>
        <p:spPr>
          <a:xfrm>
            <a:off x="7891272" y="6291072"/>
            <a:ext cx="7132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23465B">
                    <a:alpha val="82000"/>
                  </a:srgb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18:00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550">
                <a:solidFill>
                  <a:srgbClr val="E7F0F3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AD9A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3694176"/>
          </a:xfrm>
          <a:prstGeom prst="rect">
            <a:avLst/>
          </a:prstGeom>
          <a:solidFill>
            <a:srgbClr val="6FAAC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329184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spc="140" kern="0" dirty="0">
                <a:solidFill>
                  <a:srgbClr val="F7FA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 · ICE LANGUAGE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9710928" y="384048"/>
            <a:ext cx="20574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3400" i="1" dirty="0">
                <a:solidFill>
                  <a:srgbClr val="F7FA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Day 2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900416" y="9326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7FA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读懂冰的语言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02920" y="1243584"/>
            <a:ext cx="1051560" cy="292608"/>
          </a:xfrm>
          <a:prstGeom prst="roundRect">
            <a:avLst>
              <a:gd name="adj" fmla="val 21875"/>
            </a:avLst>
          </a:prstGeom>
          <a:solidFill>
            <a:srgbClr val="EAD9A9"/>
          </a:solidFill>
          <a:ln w="12700">
            <a:solidFill>
              <a:srgbClr val="EAD9A9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66928" y="1266444"/>
            <a:ext cx="92354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50" b="1" spc="50" kern="0" dirty="0">
                <a:solidFill>
                  <a:srgbClr val="2346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裂纹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1956816" y="1243584"/>
            <a:ext cx="1051560" cy="292608"/>
          </a:xfrm>
          <a:prstGeom prst="roundRect">
            <a:avLst>
              <a:gd name="adj" fmla="val 21875"/>
            </a:avLst>
          </a:prstGeom>
          <a:solidFill>
            <a:srgbClr val="EAD9A9"/>
          </a:solidFill>
          <a:ln w="12700">
            <a:solidFill>
              <a:srgbClr val="EAD9A9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020824" y="1266444"/>
            <a:ext cx="92354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50" b="1" spc="50" kern="0" dirty="0">
                <a:solidFill>
                  <a:srgbClr val="2346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气泡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10712" y="1243584"/>
            <a:ext cx="1051560" cy="292608"/>
          </a:xfrm>
          <a:prstGeom prst="roundRect">
            <a:avLst>
              <a:gd name="adj" fmla="val 21875"/>
            </a:avLst>
          </a:prstGeom>
          <a:solidFill>
            <a:srgbClr val="EAD9A9"/>
          </a:solidFill>
          <a:ln w="12700">
            <a:solidFill>
              <a:srgbClr val="EAD9A9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474720" y="1266444"/>
            <a:ext cx="92354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50" b="1" spc="50" kern="0" dirty="0">
                <a:solidFill>
                  <a:srgbClr val="2346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潮汐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502920" y="1682496"/>
            <a:ext cx="3931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F7FAF9">
                    <a:alpha val="98000"/>
                  </a:srgb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清晨的低角度光线让冰层结构更清晰。用脚步丈量，也用镜头记录。</a:t>
            </a:r>
            <a:endParaRPr lang="en-US" sz="1050" dirty="0"/>
          </a:p>
        </p:txBody>
      </p:sp>
      <p:pic>
        <p:nvPicPr>
          <p:cNvPr id="13" name="Image 0" descr="/Users/caiqj/project/company/baizhiyun/design-prompt/.ohmyagent/design/baikal-ppt/generated/round-ice_crack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0896" y="2798064"/>
            <a:ext cx="3703320" cy="3163824"/>
          </a:xfrm>
          <a:prstGeom prst="rect">
            <a:avLst/>
          </a:prstGeom>
        </p:spPr>
      </p:pic>
      <p:sp>
        <p:nvSpPr>
          <p:cNvPr id="14" name="Shape 11"/>
          <p:cNvSpPr/>
          <p:nvPr/>
        </p:nvSpPr>
        <p:spPr>
          <a:xfrm>
            <a:off x="310896" y="2798064"/>
            <a:ext cx="3703320" cy="3163824"/>
          </a:xfrm>
          <a:prstGeom prst="roundRect">
            <a:avLst>
              <a:gd name="adj" fmla="val 2312"/>
            </a:avLst>
          </a:prstGeom>
          <a:solidFill>
            <a:srgbClr val="FFFFFF">
              <a:alpha val="0"/>
            </a:srgbClr>
          </a:solidFill>
          <a:ln w="15240">
            <a:solidFill>
              <a:srgbClr val="EAD9A9"/>
            </a:solidFill>
            <a:prstDash val="solid"/>
          </a:ln>
        </p:spPr>
      </p:sp>
      <p:pic>
        <p:nvPicPr>
          <p:cNvPr id="15" name="Image 1" descr="/Users/caiqj/project/company/baizhiyun/design-prompt/.ohmyagent/design/baikal-ppt/generated/round-blue_bubbles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4528" y="2798064"/>
            <a:ext cx="3703320" cy="3163824"/>
          </a:xfrm>
          <a:prstGeom prst="rect">
            <a:avLst/>
          </a:prstGeom>
        </p:spPr>
      </p:pic>
      <p:sp>
        <p:nvSpPr>
          <p:cNvPr id="16" name="Shape 12"/>
          <p:cNvSpPr/>
          <p:nvPr/>
        </p:nvSpPr>
        <p:spPr>
          <a:xfrm>
            <a:off x="4224528" y="2798064"/>
            <a:ext cx="3703320" cy="3163824"/>
          </a:xfrm>
          <a:prstGeom prst="roundRect">
            <a:avLst>
              <a:gd name="adj" fmla="val 2312"/>
            </a:avLst>
          </a:prstGeom>
          <a:solidFill>
            <a:srgbClr val="FFFFFF">
              <a:alpha val="0"/>
            </a:srgbClr>
          </a:solidFill>
          <a:ln w="15240">
            <a:solidFill>
              <a:srgbClr val="EAD9A9"/>
            </a:solidFill>
            <a:prstDash val="solid"/>
          </a:ln>
        </p:spPr>
      </p:sp>
      <p:pic>
        <p:nvPicPr>
          <p:cNvPr id="17" name="Image 2" descr="/Users/caiqj/project/company/baizhiyun/design-prompt/.ohmyagent/design/baikal-ppt/generated/round-red_traveler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8160" y="2798064"/>
            <a:ext cx="3703320" cy="3163824"/>
          </a:xfrm>
          <a:prstGeom prst="rect">
            <a:avLst/>
          </a:prstGeom>
        </p:spPr>
      </p:pic>
      <p:sp>
        <p:nvSpPr>
          <p:cNvPr id="18" name="Shape 13"/>
          <p:cNvSpPr/>
          <p:nvPr/>
        </p:nvSpPr>
        <p:spPr>
          <a:xfrm>
            <a:off x="8138160" y="2798064"/>
            <a:ext cx="3703320" cy="3163824"/>
          </a:xfrm>
          <a:prstGeom prst="roundRect">
            <a:avLst>
              <a:gd name="adj" fmla="val 2312"/>
            </a:avLst>
          </a:prstGeom>
          <a:solidFill>
            <a:srgbClr val="FFFFFF">
              <a:alpha val="0"/>
            </a:srgbClr>
          </a:solidFill>
          <a:ln w="15240">
            <a:solidFill>
              <a:srgbClr val="EAD9A9"/>
            </a:solidFill>
            <a:prstDash val="solid"/>
          </a:ln>
        </p:spPr>
      </p:sp>
      <p:sp>
        <p:nvSpPr>
          <p:cNvPr id="19" name="Text 14"/>
          <p:cNvSpPr/>
          <p:nvPr/>
        </p:nvSpPr>
        <p:spPr>
          <a:xfrm>
            <a:off x="658368" y="6108192"/>
            <a:ext cx="914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00" b="1" dirty="0">
                <a:solidFill>
                  <a:srgbClr val="2346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裂缝</a:t>
            </a:r>
            <a:endParaRPr lang="en-US" sz="900" dirty="0"/>
          </a:p>
        </p:txBody>
      </p:sp>
      <p:sp>
        <p:nvSpPr>
          <p:cNvPr id="20" name="Text 15"/>
          <p:cNvSpPr/>
          <p:nvPr/>
        </p:nvSpPr>
        <p:spPr>
          <a:xfrm>
            <a:off x="4572000" y="6108192"/>
            <a:ext cx="914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00" b="1" dirty="0">
                <a:solidFill>
                  <a:srgbClr val="2346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冰纹</a:t>
            </a:r>
            <a:endParaRPr lang="en-US" sz="900" dirty="0"/>
          </a:p>
        </p:txBody>
      </p:sp>
      <p:sp>
        <p:nvSpPr>
          <p:cNvPr id="21" name="Text 16"/>
          <p:cNvSpPr/>
          <p:nvPr/>
        </p:nvSpPr>
        <p:spPr>
          <a:xfrm>
            <a:off x="8485632" y="6108192"/>
            <a:ext cx="914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00" b="1" dirty="0">
                <a:solidFill>
                  <a:srgbClr val="2346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远行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550">
                <a:solidFill>
                  <a:srgbClr val="E7F0F3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3E8C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caiqj/project/company/baizhiyun/design-prompt/.ohmyagent/design/baikal-ppt/generated/rock_coast.png">    </p:cNvPr>
          <p:cNvPicPr>
            <a:picLocks noChangeAspect="1"/>
          </p:cNvPicPr>
          <p:nvPr/>
        </p:nvPicPr>
        <p:blipFill>
          <a:blip r:embed="rId1"/>
          <a:srcRect l="21467" r="21467" t="0" b="0"/>
          <a:stretch/>
        </p:blipFill>
        <p:spPr>
          <a:xfrm>
            <a:off x="0" y="0"/>
            <a:ext cx="391363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3913632" cy="6858000"/>
          </a:xfrm>
          <a:prstGeom prst="rect">
            <a:avLst/>
          </a:prstGeom>
          <a:solidFill>
            <a:srgbClr val="F7FAF9">
              <a:alpha val="4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384048" y="5148072"/>
            <a:ext cx="20574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3400" i="1" dirty="0">
                <a:solidFill>
                  <a:srgbClr val="4F79B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Day 3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457200" y="5724144"/>
            <a:ext cx="2651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2346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北线 · 岩壁与村落</a:t>
            </a:r>
            <a:endParaRPr lang="en-US" sz="1100" dirty="0"/>
          </a:p>
        </p:txBody>
      </p:sp>
      <p:pic>
        <p:nvPicPr>
          <p:cNvPr id="6" name="Image 1" descr="/Users/caiqj/project/company/baizhiyun/design-prompt/.ohmyagent/design/baikal-ppt/generated/circle-snow_roa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2656" y="603504"/>
            <a:ext cx="1874520" cy="1874520"/>
          </a:xfrm>
          <a:prstGeom prst="rect">
            <a:avLst/>
          </a:prstGeom>
        </p:spPr>
      </p:pic>
      <p:sp>
        <p:nvSpPr>
          <p:cNvPr id="7" name="Shape 3"/>
          <p:cNvSpPr/>
          <p:nvPr/>
        </p:nvSpPr>
        <p:spPr>
          <a:xfrm>
            <a:off x="2962656" y="603504"/>
            <a:ext cx="1874520" cy="1874520"/>
          </a:xfrm>
          <a:prstGeom prst="ellipse">
            <a:avLst/>
          </a:prstGeom>
          <a:solidFill>
            <a:srgbClr val="FFFFFF">
              <a:alpha val="0"/>
            </a:srgbClr>
          </a:solidFill>
          <a:ln w="20320">
            <a:solidFill>
              <a:srgbClr val="F3E8C7"/>
            </a:solidFill>
            <a:prstDash val="solid"/>
          </a:ln>
        </p:spPr>
      </p:sp>
      <p:pic>
        <p:nvPicPr>
          <p:cNvPr id="8" name="Image 2" descr="/Users/caiqj/project/company/baizhiyun/design-prompt/.ohmyagent/design/baikal-ppt/generated/circle-ice_ridg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8032" y="2450592"/>
            <a:ext cx="1600200" cy="1600200"/>
          </a:xfrm>
          <a:prstGeom prst="rect">
            <a:avLst/>
          </a:prstGeom>
        </p:spPr>
      </p:pic>
      <p:sp>
        <p:nvSpPr>
          <p:cNvPr id="9" name="Shape 4"/>
          <p:cNvSpPr/>
          <p:nvPr/>
        </p:nvSpPr>
        <p:spPr>
          <a:xfrm>
            <a:off x="4828032" y="2450592"/>
            <a:ext cx="1600200" cy="1600200"/>
          </a:xfrm>
          <a:prstGeom prst="ellipse">
            <a:avLst/>
          </a:prstGeom>
          <a:solidFill>
            <a:srgbClr val="FFFFFF">
              <a:alpha val="0"/>
            </a:srgbClr>
          </a:solidFill>
          <a:ln w="20320">
            <a:solidFill>
              <a:srgbClr val="4F79B5"/>
            </a:solidFill>
            <a:prstDash val="solid"/>
          </a:ln>
        </p:spPr>
      </p:sp>
      <p:pic>
        <p:nvPicPr>
          <p:cNvPr id="10" name="Image 3" descr="/Users/caiqj/project/company/baizhiyun/design-prompt/.ohmyagent/design/baikal-ppt/generated/circle-church_sno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8816" y="4178808"/>
            <a:ext cx="1993392" cy="1993392"/>
          </a:xfrm>
          <a:prstGeom prst="rect">
            <a:avLst/>
          </a:prstGeom>
        </p:spPr>
      </p:pic>
      <p:sp>
        <p:nvSpPr>
          <p:cNvPr id="11" name="Shape 5"/>
          <p:cNvSpPr/>
          <p:nvPr/>
        </p:nvSpPr>
        <p:spPr>
          <a:xfrm>
            <a:off x="6528816" y="4178808"/>
            <a:ext cx="1993392" cy="1993392"/>
          </a:xfrm>
          <a:prstGeom prst="ellipse">
            <a:avLst/>
          </a:prstGeom>
          <a:solidFill>
            <a:srgbClr val="FFFFFF">
              <a:alpha val="0"/>
            </a:srgbClr>
          </a:solidFill>
          <a:ln w="20320">
            <a:solidFill>
              <a:srgbClr val="F3E8C7"/>
            </a:solidFill>
            <a:prstDash val="solid"/>
          </a:ln>
        </p:spPr>
      </p:sp>
      <p:sp>
        <p:nvSpPr>
          <p:cNvPr id="12" name="Text 6"/>
          <p:cNvSpPr/>
          <p:nvPr/>
        </p:nvSpPr>
        <p:spPr>
          <a:xfrm>
            <a:off x="5303520" y="493776"/>
            <a:ext cx="2103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00" spc="100" kern="0" dirty="0">
                <a:solidFill>
                  <a:srgbClr val="65849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沿湖而行</a:t>
            </a:r>
            <a:endParaRPr lang="en-US" sz="900" dirty="0"/>
          </a:p>
        </p:txBody>
      </p:sp>
      <p:sp>
        <p:nvSpPr>
          <p:cNvPr id="13" name="Shape 7"/>
          <p:cNvSpPr/>
          <p:nvPr/>
        </p:nvSpPr>
        <p:spPr>
          <a:xfrm>
            <a:off x="8028432" y="749808"/>
            <a:ext cx="54864" cy="54864"/>
          </a:xfrm>
          <a:prstGeom prst="ellipse">
            <a:avLst/>
          </a:prstGeom>
          <a:solidFill>
            <a:srgbClr val="4F79B5"/>
          </a:solidFill>
          <a:ln w="12700">
            <a:solidFill>
              <a:srgbClr val="4F79B5">
                <a:alpha val="0"/>
              </a:srgbClr>
            </a:solidFill>
            <a:prstDash val="solid"/>
          </a:ln>
        </p:spPr>
      </p:sp>
      <p:sp>
        <p:nvSpPr>
          <p:cNvPr id="14" name="Text 8"/>
          <p:cNvSpPr/>
          <p:nvPr/>
        </p:nvSpPr>
        <p:spPr>
          <a:xfrm>
            <a:off x="8193024" y="694944"/>
            <a:ext cx="29900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2346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胡日尔村</a:t>
            </a:r>
            <a:endParaRPr lang="en-US" sz="1400" dirty="0"/>
          </a:p>
        </p:txBody>
      </p:sp>
      <p:sp>
        <p:nvSpPr>
          <p:cNvPr id="15" name="Text 9"/>
          <p:cNvSpPr/>
          <p:nvPr/>
        </p:nvSpPr>
        <p:spPr>
          <a:xfrm>
            <a:off x="8193024" y="914400"/>
            <a:ext cx="7132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23465B">
                    <a:alpha val="82000"/>
                  </a:srgb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08:30</a:t>
            </a:r>
            <a:endParaRPr lang="en-US" sz="850" dirty="0"/>
          </a:p>
        </p:txBody>
      </p:sp>
      <p:sp>
        <p:nvSpPr>
          <p:cNvPr id="16" name="Shape 10"/>
          <p:cNvSpPr/>
          <p:nvPr/>
        </p:nvSpPr>
        <p:spPr>
          <a:xfrm>
            <a:off x="8028432" y="1225296"/>
            <a:ext cx="54864" cy="54864"/>
          </a:xfrm>
          <a:prstGeom prst="ellipse">
            <a:avLst/>
          </a:prstGeom>
          <a:solidFill>
            <a:srgbClr val="4F79B5"/>
          </a:solidFill>
          <a:ln w="12700">
            <a:solidFill>
              <a:srgbClr val="4F79B5">
                <a:alpha val="0"/>
              </a:srgbClr>
            </a:solidFill>
            <a:prstDash val="solid"/>
          </a:ln>
        </p:spPr>
      </p:sp>
      <p:sp>
        <p:nvSpPr>
          <p:cNvPr id="17" name="Text 11"/>
          <p:cNvSpPr/>
          <p:nvPr/>
        </p:nvSpPr>
        <p:spPr>
          <a:xfrm>
            <a:off x="8193024" y="1170432"/>
            <a:ext cx="29900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2346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合波角</a:t>
            </a:r>
            <a:endParaRPr lang="en-US" sz="1400" dirty="0"/>
          </a:p>
        </p:txBody>
      </p:sp>
      <p:sp>
        <p:nvSpPr>
          <p:cNvPr id="18" name="Text 12"/>
          <p:cNvSpPr/>
          <p:nvPr/>
        </p:nvSpPr>
        <p:spPr>
          <a:xfrm>
            <a:off x="8193024" y="1389888"/>
            <a:ext cx="7132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23465B">
                    <a:alpha val="82000"/>
                  </a:srgb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11:00</a:t>
            </a:r>
            <a:endParaRPr lang="en-US" sz="850" dirty="0"/>
          </a:p>
        </p:txBody>
      </p:sp>
      <p:sp>
        <p:nvSpPr>
          <p:cNvPr id="19" name="Shape 13"/>
          <p:cNvSpPr/>
          <p:nvPr/>
        </p:nvSpPr>
        <p:spPr>
          <a:xfrm>
            <a:off x="8028432" y="1700784"/>
            <a:ext cx="54864" cy="54864"/>
          </a:xfrm>
          <a:prstGeom prst="ellipse">
            <a:avLst/>
          </a:prstGeom>
          <a:solidFill>
            <a:srgbClr val="4F79B5"/>
          </a:solidFill>
          <a:ln w="12700">
            <a:solidFill>
              <a:srgbClr val="4F79B5">
                <a:alpha val="0"/>
              </a:srgbClr>
            </a:solidFill>
            <a:prstDash val="solid"/>
          </a:ln>
        </p:spPr>
      </p:sp>
      <p:sp>
        <p:nvSpPr>
          <p:cNvPr id="20" name="Text 14"/>
          <p:cNvSpPr/>
          <p:nvPr/>
        </p:nvSpPr>
        <p:spPr>
          <a:xfrm>
            <a:off x="8193024" y="1645920"/>
            <a:ext cx="29900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2346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三兄弟岩</a:t>
            </a:r>
            <a:endParaRPr lang="en-US" sz="1400" dirty="0"/>
          </a:p>
        </p:txBody>
      </p:sp>
      <p:sp>
        <p:nvSpPr>
          <p:cNvPr id="21" name="Text 15"/>
          <p:cNvSpPr/>
          <p:nvPr/>
        </p:nvSpPr>
        <p:spPr>
          <a:xfrm>
            <a:off x="8193024" y="1865376"/>
            <a:ext cx="7132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23465B">
                    <a:alpha val="82000"/>
                  </a:srgb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14:30</a:t>
            </a:r>
            <a:endParaRPr lang="en-US" sz="850" dirty="0"/>
          </a:p>
        </p:txBody>
      </p:sp>
      <p:sp>
        <p:nvSpPr>
          <p:cNvPr id="22" name="Shape 16"/>
          <p:cNvSpPr/>
          <p:nvPr/>
        </p:nvSpPr>
        <p:spPr>
          <a:xfrm>
            <a:off x="8028432" y="2176272"/>
            <a:ext cx="54864" cy="54864"/>
          </a:xfrm>
          <a:prstGeom prst="ellipse">
            <a:avLst/>
          </a:prstGeom>
          <a:solidFill>
            <a:srgbClr val="4F79B5"/>
          </a:solidFill>
          <a:ln w="12700">
            <a:solidFill>
              <a:srgbClr val="4F79B5">
                <a:alpha val="0"/>
              </a:srgbClr>
            </a:solidFill>
            <a:prstDash val="solid"/>
          </a:ln>
        </p:spPr>
      </p:sp>
      <p:sp>
        <p:nvSpPr>
          <p:cNvPr id="23" name="Text 17"/>
          <p:cNvSpPr/>
          <p:nvPr/>
        </p:nvSpPr>
        <p:spPr>
          <a:xfrm>
            <a:off x="8193024" y="2121408"/>
            <a:ext cx="29900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2346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萨满柱</a:t>
            </a:r>
            <a:endParaRPr lang="en-US" sz="1400" dirty="0"/>
          </a:p>
        </p:txBody>
      </p:sp>
      <p:sp>
        <p:nvSpPr>
          <p:cNvPr id="24" name="Text 18"/>
          <p:cNvSpPr/>
          <p:nvPr/>
        </p:nvSpPr>
        <p:spPr>
          <a:xfrm>
            <a:off x="8193024" y="2340864"/>
            <a:ext cx="7132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23465B">
                    <a:alpha val="82000"/>
                  </a:srgb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18:00</a:t>
            </a:r>
            <a:endParaRPr lang="en-US" sz="850" dirty="0"/>
          </a:p>
        </p:txBody>
      </p:sp>
      <p:sp>
        <p:nvSpPr>
          <p:cNvPr id="25" name="Shape 19"/>
          <p:cNvSpPr/>
          <p:nvPr/>
        </p:nvSpPr>
        <p:spPr>
          <a:xfrm>
            <a:off x="4443984" y="1975104"/>
            <a:ext cx="3246120" cy="2788920"/>
          </a:xfrm>
          <a:prstGeom prst="line">
            <a:avLst/>
          </a:prstGeom>
          <a:noFill/>
          <a:ln w="12700">
            <a:solidFill>
              <a:srgbClr val="4F79B5">
                <a:alpha val="62000"/>
              </a:srgbClr>
            </a:solidFill>
            <a:prstDash val="solid"/>
            <a:headEnd type="none"/>
            <a:tailEnd type="none"/>
          </a:ln>
        </p:spPr>
      </p:sp>
      <p:sp>
        <p:nvSpPr>
          <p:cNvPr id="26" name="Shape 20"/>
          <p:cNvSpPr/>
          <p:nvPr/>
        </p:nvSpPr>
        <p:spPr>
          <a:xfrm>
            <a:off x="8229600" y="3072384"/>
            <a:ext cx="1417320" cy="292608"/>
          </a:xfrm>
          <a:prstGeom prst="roundRect">
            <a:avLst>
              <a:gd name="adj" fmla="val 21875"/>
            </a:avLst>
          </a:prstGeom>
          <a:solidFill>
            <a:srgbClr val="4F79B5"/>
          </a:solidFill>
          <a:ln w="12700">
            <a:solidFill>
              <a:srgbClr val="4F79B5">
                <a:alpha val="0"/>
              </a:srgbClr>
            </a:solidFill>
            <a:prstDash val="solid"/>
          </a:ln>
        </p:spPr>
      </p:sp>
      <p:sp>
        <p:nvSpPr>
          <p:cNvPr id="27" name="Text 21"/>
          <p:cNvSpPr/>
          <p:nvPr/>
        </p:nvSpPr>
        <p:spPr>
          <a:xfrm>
            <a:off x="8293608" y="3095244"/>
            <a:ext cx="128930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50" b="1" spc="50" kern="0" dirty="0">
                <a:solidFill>
                  <a:srgbClr val="F7FA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NORTH ROUTE</a:t>
            </a:r>
            <a:endParaRPr lang="en-US" sz="850" dirty="0"/>
          </a:p>
        </p:txBody>
      </p:sp>
      <p:sp>
        <p:nvSpPr>
          <p:cNvPr id="28" name="Text 22"/>
          <p:cNvSpPr/>
          <p:nvPr/>
        </p:nvSpPr>
        <p:spPr>
          <a:xfrm>
            <a:off x="8229600" y="3511296"/>
            <a:ext cx="26151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23465B">
                    <a:alpha val="98000"/>
                  </a:srgb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风把积雪雕成流线，湖岸岩壁则记录更久远的时间。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550">
                <a:solidFill>
                  <a:srgbClr val="E7F0F3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4F79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caiqj/project/company/baizhiyun/design-prompt/.ohmyagent/design/baikal-ppt/generated/curved-right-jee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17720" y="0"/>
            <a:ext cx="757397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290304" y="4754880"/>
            <a:ext cx="20574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3400" i="1" dirty="0">
                <a:solidFill>
                  <a:srgbClr val="F7FA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Day 4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621792" y="493776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200" b="1" dirty="0">
                <a:solidFill>
                  <a:srgbClr val="F7FA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冰面公路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630936" y="1005840"/>
            <a:ext cx="3794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F7FAF9">
                    <a:alpha val="94000"/>
                  </a:srgb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在正式开放的冰道上，驶向湖心更辽阔的蓝。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630936" y="1627632"/>
            <a:ext cx="1965960" cy="292608"/>
          </a:xfrm>
          <a:prstGeom prst="roundRect">
            <a:avLst>
              <a:gd name="adj" fmla="val 21875"/>
            </a:avLst>
          </a:prstGeom>
          <a:solidFill>
            <a:srgbClr val="EAD9A9"/>
          </a:solidFill>
          <a:ln w="12700">
            <a:solidFill>
              <a:srgbClr val="EAD9A9">
                <a:alpha val="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94944" y="1650492"/>
            <a:ext cx="183794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50" b="1" spc="50" kern="0" dirty="0">
                <a:solidFill>
                  <a:srgbClr val="2346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ICE ROAD · DAY 4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630936" y="2221992"/>
            <a:ext cx="2057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7FA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出发前确认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640080" y="2679192"/>
            <a:ext cx="274320" cy="274320"/>
          </a:xfrm>
          <a:prstGeom prst="ellipse">
            <a:avLst/>
          </a:prstGeom>
          <a:solidFill>
            <a:srgbClr val="EAD9A9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40080" y="2688336"/>
            <a:ext cx="274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50" b="1" dirty="0">
                <a:solidFill>
                  <a:srgbClr val="2346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1078992" y="2670048"/>
            <a:ext cx="31272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F7FA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检查保暖与应急装备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640080" y="3236976"/>
            <a:ext cx="274320" cy="274320"/>
          </a:xfrm>
          <a:prstGeom prst="ellipse">
            <a:avLst/>
          </a:prstGeom>
          <a:solidFill>
            <a:srgbClr val="EAD9A9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246120"/>
            <a:ext cx="274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50" b="1" dirty="0">
                <a:solidFill>
                  <a:srgbClr val="2346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078992" y="3227832"/>
            <a:ext cx="31272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F7FA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向当地向导确认冰况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640080" y="3794760"/>
            <a:ext cx="274320" cy="274320"/>
          </a:xfrm>
          <a:prstGeom prst="ellipse">
            <a:avLst/>
          </a:prstGeom>
          <a:solidFill>
            <a:srgbClr val="EAD9A9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40080" y="3803904"/>
            <a:ext cx="274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50" b="1" dirty="0">
                <a:solidFill>
                  <a:srgbClr val="2346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1078992" y="3785616"/>
            <a:ext cx="31272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F7FA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仅沿开放标记路线行驶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640080" y="4352544"/>
            <a:ext cx="274320" cy="274320"/>
          </a:xfrm>
          <a:prstGeom prst="ellipse">
            <a:avLst/>
          </a:prstGeom>
          <a:solidFill>
            <a:srgbClr val="EAD9A9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40080" y="4361688"/>
            <a:ext cx="274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50" b="1" dirty="0">
                <a:solidFill>
                  <a:srgbClr val="2346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1078992" y="4343400"/>
            <a:ext cx="31272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F7FA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停车时保持安全车距</a:t>
            </a:r>
            <a:endParaRPr lang="en-US" sz="1100" dirty="0"/>
          </a:p>
        </p:txBody>
      </p:sp>
      <p:sp>
        <p:nvSpPr>
          <p:cNvPr id="21" name="Shape 18"/>
          <p:cNvSpPr/>
          <p:nvPr/>
        </p:nvSpPr>
        <p:spPr>
          <a:xfrm>
            <a:off x="630936" y="5010912"/>
            <a:ext cx="3547872" cy="0"/>
          </a:xfrm>
          <a:prstGeom prst="line">
            <a:avLst/>
          </a:prstGeom>
          <a:noFill/>
          <a:ln w="12700">
            <a:solidFill>
              <a:srgbClr val="EAD9A9">
                <a:alpha val="6500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21792" y="5266944"/>
            <a:ext cx="157276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700" i="1" dirty="0">
                <a:solidFill>
                  <a:srgbClr val="EAD9A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−21°C</a:t>
            </a:r>
            <a:endParaRPr lang="en-US" sz="2700" dirty="0"/>
          </a:p>
        </p:txBody>
      </p:sp>
      <p:sp>
        <p:nvSpPr>
          <p:cNvPr id="23" name="Text 20"/>
          <p:cNvSpPr/>
          <p:nvPr/>
        </p:nvSpPr>
        <p:spPr>
          <a:xfrm>
            <a:off x="2157984" y="5404104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00" b="1" dirty="0">
                <a:solidFill>
                  <a:srgbClr val="F7FA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今日体感</a:t>
            </a:r>
            <a:endParaRPr lang="en-US" sz="900" dirty="0"/>
          </a:p>
        </p:txBody>
      </p:sp>
      <p:sp>
        <p:nvSpPr>
          <p:cNvPr id="24" name="Text 21"/>
          <p:cNvSpPr/>
          <p:nvPr/>
        </p:nvSpPr>
        <p:spPr>
          <a:xfrm>
            <a:off x="640080" y="5870448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00" dirty="0">
                <a:solidFill>
                  <a:srgbClr val="F7FAF9">
                    <a:alpha val="90000"/>
                  </a:srgb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建议车速 20–30 km/h  ·  日落 17:42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3913632" y="5513832"/>
            <a:ext cx="960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4000" i="1" dirty="0">
                <a:solidFill>
                  <a:srgbClr val="EAD9A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4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550">
                <a:solidFill>
                  <a:srgbClr val="E7F0F3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AD9A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3730752"/>
          </a:xfrm>
          <a:prstGeom prst="rect">
            <a:avLst/>
          </a:prstGeom>
          <a:solidFill>
            <a:srgbClr val="6FAAC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356616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spc="140" kern="0" dirty="0">
                <a:solidFill>
                  <a:srgbClr val="F7FA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 · SMALL VILLAGES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9729216" y="411480"/>
            <a:ext cx="20574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3400" i="1" dirty="0">
                <a:solidFill>
                  <a:srgbClr val="EAD9A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Day 5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502920" y="1188720"/>
            <a:ext cx="1188720" cy="292608"/>
          </a:xfrm>
          <a:prstGeom prst="roundRect">
            <a:avLst>
              <a:gd name="adj" fmla="val 21875"/>
            </a:avLst>
          </a:prstGeom>
          <a:solidFill>
            <a:srgbClr val="E49B8F"/>
          </a:solidFill>
          <a:ln w="12700">
            <a:solidFill>
              <a:srgbClr val="E49B8F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1211580"/>
            <a:ext cx="106070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50" b="1" spc="50" kern="0" dirty="0">
                <a:solidFill>
                  <a:srgbClr val="F7FA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湖畔公路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502920" y="1572768"/>
            <a:ext cx="22402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F7FAF9">
                    <a:alpha val="98000"/>
                  </a:srgb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道路两侧是沉静的雪原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246120" y="1188720"/>
            <a:ext cx="1188720" cy="292608"/>
          </a:xfrm>
          <a:prstGeom prst="roundRect">
            <a:avLst>
              <a:gd name="adj" fmla="val 21875"/>
            </a:avLst>
          </a:prstGeom>
          <a:solidFill>
            <a:srgbClr val="4F79B5"/>
          </a:solidFill>
          <a:ln w="12700">
            <a:solidFill>
              <a:srgbClr val="4F79B5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310128" y="1211580"/>
            <a:ext cx="106070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50" b="1" spc="50" kern="0" dirty="0">
                <a:solidFill>
                  <a:srgbClr val="F7FA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冰柱洞穴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3246120" y="1572768"/>
            <a:ext cx="22402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F7FAF9">
                    <a:alpha val="98000"/>
                  </a:srgb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午后光线穿过透明冰层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5989320" y="1188720"/>
            <a:ext cx="1188720" cy="292608"/>
          </a:xfrm>
          <a:prstGeom prst="roundRect">
            <a:avLst>
              <a:gd name="adj" fmla="val 21875"/>
            </a:avLst>
          </a:prstGeom>
          <a:solidFill>
            <a:srgbClr val="4F79B5"/>
          </a:solidFill>
          <a:ln w="12700">
            <a:solidFill>
              <a:srgbClr val="4F79B5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053328" y="1211580"/>
            <a:ext cx="106070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50" b="1" spc="50" kern="0" dirty="0">
                <a:solidFill>
                  <a:srgbClr val="F7FA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白桦林</a:t>
            </a:r>
            <a:endParaRPr lang="en-US" sz="850" dirty="0"/>
          </a:p>
        </p:txBody>
      </p:sp>
      <p:sp>
        <p:nvSpPr>
          <p:cNvPr id="13" name="Text 11"/>
          <p:cNvSpPr/>
          <p:nvPr/>
        </p:nvSpPr>
        <p:spPr>
          <a:xfrm>
            <a:off x="5989320" y="1572768"/>
            <a:ext cx="22402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F7FAF9">
                    <a:alpha val="98000"/>
                  </a:srgb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暮色之前回到温暖木屋</a:t>
            </a:r>
            <a:endParaRPr lang="en-US" sz="1050" dirty="0"/>
          </a:p>
        </p:txBody>
      </p:sp>
      <p:pic>
        <p:nvPicPr>
          <p:cNvPr id="14" name="Image 0" descr="/Users/caiqj/project/company/baizhiyun/design-prompt/.ohmyagent/design/baikal-ppt/generated/round-snow_roa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2880" y="3246120"/>
            <a:ext cx="3794760" cy="2907792"/>
          </a:xfrm>
          <a:prstGeom prst="rect">
            <a:avLst/>
          </a:prstGeom>
        </p:spPr>
      </p:pic>
      <p:sp>
        <p:nvSpPr>
          <p:cNvPr id="15" name="Shape 12"/>
          <p:cNvSpPr/>
          <p:nvPr/>
        </p:nvSpPr>
        <p:spPr>
          <a:xfrm>
            <a:off x="182880" y="3246120"/>
            <a:ext cx="3794760" cy="2907792"/>
          </a:xfrm>
          <a:prstGeom prst="roundRect">
            <a:avLst>
              <a:gd name="adj" fmla="val 2516"/>
            </a:avLst>
          </a:prstGeom>
          <a:solidFill>
            <a:srgbClr val="FFFFFF">
              <a:alpha val="0"/>
            </a:srgbClr>
          </a:solidFill>
          <a:ln w="15240">
            <a:solidFill>
              <a:srgbClr val="4F79B5"/>
            </a:solidFill>
            <a:prstDash val="solid"/>
          </a:ln>
        </p:spPr>
      </p:sp>
      <p:pic>
        <p:nvPicPr>
          <p:cNvPr id="16" name="Image 1" descr="/Users/caiqj/project/company/baizhiyun/design-prompt/.ohmyagent/design/baikal-ppt/generated/round-ice_cav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7952" y="3246120"/>
            <a:ext cx="3794760" cy="2907792"/>
          </a:xfrm>
          <a:prstGeom prst="rect">
            <a:avLst/>
          </a:prstGeom>
        </p:spPr>
      </p:pic>
      <p:sp>
        <p:nvSpPr>
          <p:cNvPr id="17" name="Shape 13"/>
          <p:cNvSpPr/>
          <p:nvPr/>
        </p:nvSpPr>
        <p:spPr>
          <a:xfrm>
            <a:off x="4187952" y="3246120"/>
            <a:ext cx="3794760" cy="2907792"/>
          </a:xfrm>
          <a:prstGeom prst="roundRect">
            <a:avLst>
              <a:gd name="adj" fmla="val 2516"/>
            </a:avLst>
          </a:prstGeom>
          <a:solidFill>
            <a:srgbClr val="FFFFFF">
              <a:alpha val="0"/>
            </a:srgbClr>
          </a:solidFill>
          <a:ln w="15240">
            <a:solidFill>
              <a:srgbClr val="4F79B5"/>
            </a:solidFill>
            <a:prstDash val="solid"/>
          </a:ln>
        </p:spPr>
      </p:sp>
      <p:pic>
        <p:nvPicPr>
          <p:cNvPr id="18" name="Image 2" descr="/Users/caiqj/project/company/baizhiyun/design-prompt/.ohmyagent/design/baikal-ppt/generated/round-village_cabin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3024" y="3246120"/>
            <a:ext cx="3794760" cy="2907792"/>
          </a:xfrm>
          <a:prstGeom prst="rect">
            <a:avLst/>
          </a:prstGeom>
        </p:spPr>
      </p:pic>
      <p:sp>
        <p:nvSpPr>
          <p:cNvPr id="19" name="Shape 14"/>
          <p:cNvSpPr/>
          <p:nvPr/>
        </p:nvSpPr>
        <p:spPr>
          <a:xfrm>
            <a:off x="8193024" y="3246120"/>
            <a:ext cx="3794760" cy="2907792"/>
          </a:xfrm>
          <a:prstGeom prst="roundRect">
            <a:avLst>
              <a:gd name="adj" fmla="val 2516"/>
            </a:avLst>
          </a:prstGeom>
          <a:solidFill>
            <a:srgbClr val="FFFFFF">
              <a:alpha val="0"/>
            </a:srgbClr>
          </a:solidFill>
          <a:ln w="15240">
            <a:solidFill>
              <a:srgbClr val="4F79B5"/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8348472" y="2139696"/>
            <a:ext cx="28529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100" i="1" dirty="0">
                <a:solidFill>
                  <a:srgbClr val="F7FA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慢下来，才看见冬天的层次。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550">
                <a:solidFill>
                  <a:srgbClr val="E7F0F3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4F79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caiqj/project/company/baizhiyun/design-prompt/.ohmyagent/design/baikal-ppt/generated/hero_aerial.png">    </p:cNvPr>
          <p:cNvPicPr>
            <a:picLocks noChangeAspect="1"/>
          </p:cNvPicPr>
          <p:nvPr/>
        </p:nvPicPr>
        <p:blipFill>
          <a:blip r:embed="rId1"/>
          <a:srcRect l="0" r="0" t="46025" b="46025"/>
          <a:stretch/>
        </p:blipFill>
        <p:spPr>
          <a:xfrm>
            <a:off x="0" y="0"/>
            <a:ext cx="12191695" cy="969264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969264"/>
          </a:xfrm>
          <a:prstGeom prst="rect">
            <a:avLst/>
          </a:prstGeom>
          <a:solidFill>
            <a:srgbClr val="4F79B5">
              <a:alpha val="5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9738360" y="256032"/>
            <a:ext cx="20574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3400" i="1" dirty="0">
                <a:solidFill>
                  <a:srgbClr val="F7FA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Day 6</a:t>
            </a:r>
            <a:endParaRPr lang="en-US" sz="3400" dirty="0"/>
          </a:p>
        </p:txBody>
      </p:sp>
      <p:pic>
        <p:nvPicPr>
          <p:cNvPr id="5" name="Image 1" descr="/Users/caiqj/project/company/baizhiyun/design-prompt/.ohmyagent/design/baikal-ppt/generated/circle-blue_bubbles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656" y="1234440"/>
            <a:ext cx="1901952" cy="1901952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676656" y="1234440"/>
            <a:ext cx="1901952" cy="1901952"/>
          </a:xfrm>
          <a:prstGeom prst="ellipse">
            <a:avLst/>
          </a:prstGeom>
          <a:solidFill>
            <a:srgbClr val="FFFFFF">
              <a:alpha val="0"/>
            </a:srgbClr>
          </a:solidFill>
          <a:ln w="20320">
            <a:solidFill>
              <a:srgbClr val="EAD9A9"/>
            </a:solidFill>
            <a:prstDash val="solid"/>
          </a:ln>
        </p:spPr>
      </p:sp>
      <p:pic>
        <p:nvPicPr>
          <p:cNvPr id="7" name="Image 2" descr="/Users/caiqj/project/company/baizhiyun/design-prompt/.ohmyagent/design/baikal-ppt/generated/circle-jeep_wheel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5536" y="1627632"/>
            <a:ext cx="2148840" cy="2148840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3145536" y="1627632"/>
            <a:ext cx="2148840" cy="2148840"/>
          </a:xfrm>
          <a:prstGeom prst="ellipse">
            <a:avLst/>
          </a:prstGeom>
          <a:solidFill>
            <a:srgbClr val="FFFFFF">
              <a:alpha val="0"/>
            </a:srgbClr>
          </a:solidFill>
          <a:ln w="20320">
            <a:solidFill>
              <a:srgbClr val="EAD9A9"/>
            </a:solidFill>
            <a:prstDash val="solid"/>
          </a:ln>
        </p:spPr>
      </p:sp>
      <p:pic>
        <p:nvPicPr>
          <p:cNvPr id="9" name="Image 3" descr="/Users/caiqj/project/company/baizhiyun/design-prompt/.ohmyagent/design/baikal-ppt/generated/circle-red_traveler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2432" y="1152144"/>
            <a:ext cx="2944368" cy="2944368"/>
          </a:xfrm>
          <a:prstGeom prst="rect">
            <a:avLst/>
          </a:prstGeom>
        </p:spPr>
      </p:pic>
      <p:sp>
        <p:nvSpPr>
          <p:cNvPr id="10" name="Shape 4"/>
          <p:cNvSpPr/>
          <p:nvPr/>
        </p:nvSpPr>
        <p:spPr>
          <a:xfrm>
            <a:off x="5742432" y="1152144"/>
            <a:ext cx="2944368" cy="2944368"/>
          </a:xfrm>
          <a:prstGeom prst="ellipse">
            <a:avLst/>
          </a:prstGeom>
          <a:solidFill>
            <a:srgbClr val="FFFFFF">
              <a:alpha val="0"/>
            </a:srgbClr>
          </a:solidFill>
          <a:ln w="20320">
            <a:solidFill>
              <a:srgbClr val="EAD9A9"/>
            </a:solidFill>
            <a:prstDash val="solid"/>
          </a:ln>
        </p:spPr>
      </p:sp>
      <p:sp>
        <p:nvSpPr>
          <p:cNvPr id="11" name="Shape 5"/>
          <p:cNvSpPr/>
          <p:nvPr/>
        </p:nvSpPr>
        <p:spPr>
          <a:xfrm>
            <a:off x="2377440" y="2852928"/>
            <a:ext cx="3794760" cy="182880"/>
          </a:xfrm>
          <a:prstGeom prst="line">
            <a:avLst/>
          </a:prstGeom>
          <a:noFill/>
          <a:ln w="12700">
            <a:solidFill>
              <a:srgbClr val="EAD9A9">
                <a:alpha val="65000"/>
              </a:srgbClr>
            </a:solidFill>
            <a:prstDash val="solid"/>
          </a:ln>
        </p:spPr>
      </p:sp>
      <p:sp>
        <p:nvSpPr>
          <p:cNvPr id="12" name="Shape 6"/>
          <p:cNvSpPr/>
          <p:nvPr/>
        </p:nvSpPr>
        <p:spPr>
          <a:xfrm>
            <a:off x="896112" y="3401568"/>
            <a:ext cx="1371600" cy="292608"/>
          </a:xfrm>
          <a:prstGeom prst="roundRect">
            <a:avLst>
              <a:gd name="adj" fmla="val 21875"/>
            </a:avLst>
          </a:prstGeom>
          <a:solidFill>
            <a:srgbClr val="EAD9A9"/>
          </a:solidFill>
          <a:ln w="12700">
            <a:solidFill>
              <a:srgbClr val="EAD9A9">
                <a:alpha val="0"/>
              </a:srgbClr>
            </a:solidFill>
            <a:prstDash val="solid"/>
          </a:ln>
        </p:spPr>
      </p:sp>
      <p:sp>
        <p:nvSpPr>
          <p:cNvPr id="13" name="Text 7"/>
          <p:cNvSpPr/>
          <p:nvPr/>
        </p:nvSpPr>
        <p:spPr>
          <a:xfrm>
            <a:off x="960120" y="3424428"/>
            <a:ext cx="124358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50" b="1" spc="50" kern="0" dirty="0">
                <a:solidFill>
                  <a:srgbClr val="2346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晨光</a:t>
            </a:r>
            <a:endParaRPr lang="en-US" sz="850" dirty="0"/>
          </a:p>
        </p:txBody>
      </p:sp>
      <p:sp>
        <p:nvSpPr>
          <p:cNvPr id="14" name="Shape 8"/>
          <p:cNvSpPr/>
          <p:nvPr/>
        </p:nvSpPr>
        <p:spPr>
          <a:xfrm>
            <a:off x="3529584" y="4041648"/>
            <a:ext cx="1371600" cy="292608"/>
          </a:xfrm>
          <a:prstGeom prst="roundRect">
            <a:avLst>
              <a:gd name="adj" fmla="val 21875"/>
            </a:avLst>
          </a:prstGeom>
          <a:solidFill>
            <a:srgbClr val="EAD9A9"/>
          </a:solidFill>
          <a:ln w="12700">
            <a:solidFill>
              <a:srgbClr val="EAD9A9">
                <a:alpha val="0"/>
              </a:srgbClr>
            </a:solidFill>
            <a:prstDash val="solid"/>
          </a:ln>
        </p:spPr>
      </p:sp>
      <p:sp>
        <p:nvSpPr>
          <p:cNvPr id="15" name="Text 9"/>
          <p:cNvSpPr/>
          <p:nvPr/>
        </p:nvSpPr>
        <p:spPr>
          <a:xfrm>
            <a:off x="3593592" y="4064508"/>
            <a:ext cx="124358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50" b="1" spc="50" kern="0" dirty="0">
                <a:solidFill>
                  <a:srgbClr val="2346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在路上</a:t>
            </a:r>
            <a:endParaRPr lang="en-US" sz="850" dirty="0"/>
          </a:p>
        </p:txBody>
      </p:sp>
      <p:sp>
        <p:nvSpPr>
          <p:cNvPr id="16" name="Shape 10"/>
          <p:cNvSpPr/>
          <p:nvPr/>
        </p:nvSpPr>
        <p:spPr>
          <a:xfrm>
            <a:off x="6492240" y="4370832"/>
            <a:ext cx="1371600" cy="292608"/>
          </a:xfrm>
          <a:prstGeom prst="roundRect">
            <a:avLst>
              <a:gd name="adj" fmla="val 21875"/>
            </a:avLst>
          </a:prstGeom>
          <a:solidFill>
            <a:srgbClr val="EAD9A9"/>
          </a:solidFill>
          <a:ln w="12700">
            <a:solidFill>
              <a:srgbClr val="EAD9A9">
                <a:alpha val="0"/>
              </a:srgbClr>
            </a:solidFill>
            <a:prstDash val="solid"/>
          </a:ln>
        </p:spPr>
      </p:sp>
      <p:sp>
        <p:nvSpPr>
          <p:cNvPr id="17" name="Text 11"/>
          <p:cNvSpPr/>
          <p:nvPr/>
        </p:nvSpPr>
        <p:spPr>
          <a:xfrm>
            <a:off x="6556248" y="4393692"/>
            <a:ext cx="124358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50" b="1" spc="50" kern="0" dirty="0">
                <a:solidFill>
                  <a:srgbClr val="2346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辽阔</a:t>
            </a:r>
            <a:endParaRPr lang="en-US" sz="850" dirty="0"/>
          </a:p>
        </p:txBody>
      </p:sp>
      <p:sp>
        <p:nvSpPr>
          <p:cNvPr id="18" name="Text 12"/>
          <p:cNvSpPr/>
          <p:nvPr/>
        </p:nvSpPr>
        <p:spPr>
          <a:xfrm>
            <a:off x="694944" y="3950208"/>
            <a:ext cx="20116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F7FAF9">
                    <a:alpha val="98000"/>
                  </a:srgb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湖面像一块缓慢呼吸的蓝色大陆。</a:t>
            </a:r>
            <a:endParaRPr lang="en-US" sz="1050" dirty="0"/>
          </a:p>
        </p:txBody>
      </p:sp>
      <p:sp>
        <p:nvSpPr>
          <p:cNvPr id="19" name="Shape 13"/>
          <p:cNvSpPr/>
          <p:nvPr/>
        </p:nvSpPr>
        <p:spPr>
          <a:xfrm>
            <a:off x="8924544" y="2971800"/>
            <a:ext cx="54864" cy="54864"/>
          </a:xfrm>
          <a:prstGeom prst="ellipse">
            <a:avLst/>
          </a:prstGeom>
          <a:solidFill>
            <a:srgbClr val="EAD9A9"/>
          </a:solidFill>
          <a:ln w="12700">
            <a:solidFill>
              <a:srgbClr val="EAD9A9">
                <a:alpha val="0"/>
              </a:srgbClr>
            </a:solidFill>
            <a:prstDash val="solid"/>
          </a:ln>
        </p:spPr>
      </p:sp>
      <p:sp>
        <p:nvSpPr>
          <p:cNvPr id="20" name="Text 14"/>
          <p:cNvSpPr/>
          <p:nvPr/>
        </p:nvSpPr>
        <p:spPr>
          <a:xfrm>
            <a:off x="9089136" y="2916936"/>
            <a:ext cx="23042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7FA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日出拍摄</a:t>
            </a:r>
            <a:endParaRPr lang="en-US" sz="1400" dirty="0"/>
          </a:p>
        </p:txBody>
      </p:sp>
      <p:sp>
        <p:nvSpPr>
          <p:cNvPr id="21" name="Text 15"/>
          <p:cNvSpPr/>
          <p:nvPr/>
        </p:nvSpPr>
        <p:spPr>
          <a:xfrm>
            <a:off x="9089136" y="3136392"/>
            <a:ext cx="7132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F7FAF9">
                    <a:alpha val="82000"/>
                  </a:srgb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08:30</a:t>
            </a:r>
            <a:endParaRPr lang="en-US" sz="850" dirty="0"/>
          </a:p>
        </p:txBody>
      </p:sp>
      <p:sp>
        <p:nvSpPr>
          <p:cNvPr id="22" name="Shape 16"/>
          <p:cNvSpPr/>
          <p:nvPr/>
        </p:nvSpPr>
        <p:spPr>
          <a:xfrm>
            <a:off x="8924544" y="3447288"/>
            <a:ext cx="54864" cy="54864"/>
          </a:xfrm>
          <a:prstGeom prst="ellipse">
            <a:avLst/>
          </a:prstGeom>
          <a:solidFill>
            <a:srgbClr val="EAD9A9"/>
          </a:solidFill>
          <a:ln w="12700">
            <a:solidFill>
              <a:srgbClr val="EAD9A9">
                <a:alpha val="0"/>
              </a:srgbClr>
            </a:solidFill>
            <a:prstDash val="solid"/>
          </a:ln>
        </p:spPr>
      </p:sp>
      <p:sp>
        <p:nvSpPr>
          <p:cNvPr id="23" name="Text 17"/>
          <p:cNvSpPr/>
          <p:nvPr/>
        </p:nvSpPr>
        <p:spPr>
          <a:xfrm>
            <a:off x="9089136" y="3392424"/>
            <a:ext cx="23042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7FA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冰面穿越</a:t>
            </a:r>
            <a:endParaRPr lang="en-US" sz="1400" dirty="0"/>
          </a:p>
        </p:txBody>
      </p:sp>
      <p:sp>
        <p:nvSpPr>
          <p:cNvPr id="24" name="Text 18"/>
          <p:cNvSpPr/>
          <p:nvPr/>
        </p:nvSpPr>
        <p:spPr>
          <a:xfrm>
            <a:off x="9089136" y="3611880"/>
            <a:ext cx="7132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F7FAF9">
                    <a:alpha val="82000"/>
                  </a:srgb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11:00</a:t>
            </a:r>
            <a:endParaRPr lang="en-US" sz="850" dirty="0"/>
          </a:p>
        </p:txBody>
      </p:sp>
      <p:sp>
        <p:nvSpPr>
          <p:cNvPr id="25" name="Shape 19"/>
          <p:cNvSpPr/>
          <p:nvPr/>
        </p:nvSpPr>
        <p:spPr>
          <a:xfrm>
            <a:off x="8924544" y="3922776"/>
            <a:ext cx="54864" cy="54864"/>
          </a:xfrm>
          <a:prstGeom prst="ellipse">
            <a:avLst/>
          </a:prstGeom>
          <a:solidFill>
            <a:srgbClr val="EAD9A9"/>
          </a:solidFill>
          <a:ln w="12700">
            <a:solidFill>
              <a:srgbClr val="EAD9A9">
                <a:alpha val="0"/>
              </a:srgbClr>
            </a:solidFill>
            <a:prstDash val="solid"/>
          </a:ln>
        </p:spPr>
      </p:sp>
      <p:sp>
        <p:nvSpPr>
          <p:cNvPr id="26" name="Text 20"/>
          <p:cNvSpPr/>
          <p:nvPr/>
        </p:nvSpPr>
        <p:spPr>
          <a:xfrm>
            <a:off x="9089136" y="3867912"/>
            <a:ext cx="23042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7FA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野餐与热茶</a:t>
            </a:r>
            <a:endParaRPr lang="en-US" sz="1400" dirty="0"/>
          </a:p>
        </p:txBody>
      </p:sp>
      <p:sp>
        <p:nvSpPr>
          <p:cNvPr id="27" name="Text 21"/>
          <p:cNvSpPr/>
          <p:nvPr/>
        </p:nvSpPr>
        <p:spPr>
          <a:xfrm>
            <a:off x="9089136" y="4087368"/>
            <a:ext cx="7132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F7FAF9">
                    <a:alpha val="82000"/>
                  </a:srgb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14:30</a:t>
            </a:r>
            <a:endParaRPr lang="en-US" sz="850" dirty="0"/>
          </a:p>
        </p:txBody>
      </p:sp>
      <p:sp>
        <p:nvSpPr>
          <p:cNvPr id="28" name="Shape 22"/>
          <p:cNvSpPr/>
          <p:nvPr/>
        </p:nvSpPr>
        <p:spPr>
          <a:xfrm>
            <a:off x="8924544" y="4398264"/>
            <a:ext cx="54864" cy="54864"/>
          </a:xfrm>
          <a:prstGeom prst="ellipse">
            <a:avLst/>
          </a:prstGeom>
          <a:solidFill>
            <a:srgbClr val="EAD9A9"/>
          </a:solidFill>
          <a:ln w="12700">
            <a:solidFill>
              <a:srgbClr val="EAD9A9">
                <a:alpha val="0"/>
              </a:srgbClr>
            </a:solidFill>
            <a:prstDash val="solid"/>
          </a:ln>
        </p:spPr>
      </p:sp>
      <p:sp>
        <p:nvSpPr>
          <p:cNvPr id="29" name="Text 23"/>
          <p:cNvSpPr/>
          <p:nvPr/>
        </p:nvSpPr>
        <p:spPr>
          <a:xfrm>
            <a:off x="9089136" y="4343400"/>
            <a:ext cx="23042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7FA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星空守候</a:t>
            </a:r>
            <a:endParaRPr lang="en-US" sz="1400" dirty="0"/>
          </a:p>
        </p:txBody>
      </p:sp>
      <p:sp>
        <p:nvSpPr>
          <p:cNvPr id="30" name="Text 24"/>
          <p:cNvSpPr/>
          <p:nvPr/>
        </p:nvSpPr>
        <p:spPr>
          <a:xfrm>
            <a:off x="9089136" y="4562856"/>
            <a:ext cx="7132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F7FAF9">
                    <a:alpha val="82000"/>
                  </a:srgb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18:00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550">
                <a:solidFill>
                  <a:srgbClr val="E7F0F3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3E8C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caiqj/project/company/baizhiyun/design-prompt/.ohmyagent/design/baikal-ppt/generated/curved-right-ridg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09160" y="0"/>
            <a:ext cx="748253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491472" y="2816352"/>
            <a:ext cx="20574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3400" i="1" dirty="0">
                <a:solidFill>
                  <a:srgbClr val="F7FA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Day 7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621792" y="512064"/>
            <a:ext cx="3886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200" b="1" dirty="0">
                <a:solidFill>
                  <a:srgbClr val="2346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登高看湖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630936" y="1024128"/>
            <a:ext cx="4005072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65849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沿着雪脊上升，换一个高度重新认识贝加尔湖。</a:t>
            </a:r>
            <a:endParaRPr lang="en-US" sz="1400" dirty="0"/>
          </a:p>
        </p:txBody>
      </p:sp>
      <p:sp>
        <p:nvSpPr>
          <p:cNvPr id="6" name="Shape 3"/>
          <p:cNvSpPr/>
          <p:nvPr/>
        </p:nvSpPr>
        <p:spPr>
          <a:xfrm>
            <a:off x="841248" y="1847088"/>
            <a:ext cx="0" cy="2340864"/>
          </a:xfrm>
          <a:prstGeom prst="line">
            <a:avLst/>
          </a:prstGeom>
          <a:noFill/>
          <a:ln w="15240">
            <a:solidFill>
              <a:srgbClr val="4F79B5">
                <a:alpha val="75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749808" y="1810512"/>
            <a:ext cx="182880" cy="182880"/>
          </a:xfrm>
          <a:prstGeom prst="ellipse">
            <a:avLst/>
          </a:prstGeom>
          <a:solidFill>
            <a:srgbClr val="4F79B5"/>
          </a:solidFill>
          <a:ln w="25400">
            <a:solidFill>
              <a:srgbClr val="F3E8C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15568" y="1755648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b="1" dirty="0">
                <a:solidFill>
                  <a:srgbClr val="4F79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09:00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1956816" y="1755648"/>
            <a:ext cx="1508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2346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雪线起步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956816" y="2039112"/>
            <a:ext cx="24871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5849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穿戴冰爪，沿背风坡缓慢爬升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749808" y="2651760"/>
            <a:ext cx="182880" cy="182880"/>
          </a:xfrm>
          <a:prstGeom prst="ellipse">
            <a:avLst/>
          </a:prstGeom>
          <a:solidFill>
            <a:srgbClr val="4F79B5"/>
          </a:solidFill>
          <a:ln w="25400">
            <a:solidFill>
              <a:srgbClr val="F3E8C7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115568" y="2596896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b="1" dirty="0">
                <a:solidFill>
                  <a:srgbClr val="4F79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11:30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1956816" y="2596896"/>
            <a:ext cx="1508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2346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山脊观景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1956816" y="2880360"/>
            <a:ext cx="24871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5849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停留拍摄，远眺湖面与岛屿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749808" y="3493008"/>
            <a:ext cx="182880" cy="182880"/>
          </a:xfrm>
          <a:prstGeom prst="ellipse">
            <a:avLst/>
          </a:prstGeom>
          <a:solidFill>
            <a:srgbClr val="4F79B5"/>
          </a:solidFill>
          <a:ln w="25400">
            <a:solidFill>
              <a:srgbClr val="F3E8C7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115568" y="3438144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b="1" dirty="0">
                <a:solidFill>
                  <a:srgbClr val="4F79B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13:00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1956816" y="3438144"/>
            <a:ext cx="1508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2346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热茶午餐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1956816" y="3721608"/>
            <a:ext cx="24871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5849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避开风口，补充热量后下撤</a:t>
            </a:r>
            <a:endParaRPr lang="en-US" sz="1100" dirty="0"/>
          </a:p>
        </p:txBody>
      </p:sp>
      <p:sp>
        <p:nvSpPr>
          <p:cNvPr id="19" name="Shape 16"/>
          <p:cNvSpPr/>
          <p:nvPr/>
        </p:nvSpPr>
        <p:spPr>
          <a:xfrm>
            <a:off x="640080" y="4709160"/>
            <a:ext cx="2999232" cy="292608"/>
          </a:xfrm>
          <a:prstGeom prst="roundRect">
            <a:avLst>
              <a:gd name="adj" fmla="val 21875"/>
            </a:avLst>
          </a:prstGeom>
          <a:solidFill>
            <a:srgbClr val="4F79B5"/>
          </a:solidFill>
          <a:ln w="12700">
            <a:solidFill>
              <a:srgbClr val="4F79B5">
                <a:alpha val="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704088" y="4732020"/>
            <a:ext cx="28712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50" b="1" spc="50" kern="0" dirty="0">
                <a:solidFill>
                  <a:srgbClr val="F7FA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冰爪 · 手套 · 保温层 · 热水</a:t>
            </a:r>
            <a:endParaRPr lang="en-US" sz="850" dirty="0"/>
          </a:p>
        </p:txBody>
      </p:sp>
      <p:sp>
        <p:nvSpPr>
          <p:cNvPr id="21" name="Text 18"/>
          <p:cNvSpPr/>
          <p:nvPr/>
        </p:nvSpPr>
        <p:spPr>
          <a:xfrm>
            <a:off x="621792" y="5321808"/>
            <a:ext cx="2423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600" i="1" dirty="0">
                <a:solidFill>
                  <a:srgbClr val="4F79B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1,276 m</a:t>
            </a:r>
            <a:endParaRPr lang="en-US" sz="2600" dirty="0"/>
          </a:p>
        </p:txBody>
      </p:sp>
      <p:sp>
        <p:nvSpPr>
          <p:cNvPr id="22" name="Text 19"/>
          <p:cNvSpPr/>
          <p:nvPr/>
        </p:nvSpPr>
        <p:spPr>
          <a:xfrm>
            <a:off x="2788920" y="5477256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2346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最高海拔</a:t>
            </a:r>
            <a:endParaRPr lang="en-US" sz="1100" dirty="0"/>
          </a:p>
        </p:txBody>
      </p:sp>
      <p:sp>
        <p:nvSpPr>
          <p:cNvPr id="23" name="Text 20"/>
          <p:cNvSpPr/>
          <p:nvPr/>
        </p:nvSpPr>
        <p:spPr>
          <a:xfrm>
            <a:off x="640080" y="5925312"/>
            <a:ext cx="33101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5849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体感 −24°C  ·  风速 18 km/h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550">
                <a:solidFill>
                  <a:srgbClr val="E7F0F3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6FAAC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caiqj/project/company/baizhiyun/design-prompt/.ohmyagent/design/baikal-ppt/generated/ice_sunset.png">    </p:cNvPr>
          <p:cNvPicPr>
            <a:picLocks noChangeAspect="1"/>
          </p:cNvPicPr>
          <p:nvPr/>
        </p:nvPicPr>
        <p:blipFill>
          <a:blip r:embed="rId1"/>
          <a:srcRect l="22533" r="22533" t="0" b="0"/>
          <a:stretch/>
        </p:blipFill>
        <p:spPr>
          <a:xfrm>
            <a:off x="0" y="0"/>
            <a:ext cx="3767328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3767328" cy="6858000"/>
          </a:xfrm>
          <a:prstGeom prst="rect">
            <a:avLst/>
          </a:prstGeom>
          <a:solidFill>
            <a:srgbClr val="4F79B5">
              <a:alpha val="38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9637776" y="384048"/>
            <a:ext cx="20574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3400" i="1" dirty="0">
                <a:solidFill>
                  <a:srgbClr val="F7FAF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Day 8</a:t>
            </a:r>
            <a:endParaRPr lang="en-US" sz="3400" dirty="0"/>
          </a:p>
        </p:txBody>
      </p:sp>
      <p:pic>
        <p:nvPicPr>
          <p:cNvPr id="5" name="Image 1" descr="/Users/caiqj/project/company/baizhiyun/design-prompt/.ohmyagent/design/baikal-ppt/generated/circle-ice_sunse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6352" y="384048"/>
            <a:ext cx="1572768" cy="1572768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2816352" y="384048"/>
            <a:ext cx="1572768" cy="1572768"/>
          </a:xfrm>
          <a:prstGeom prst="ellipse">
            <a:avLst/>
          </a:prstGeom>
          <a:solidFill>
            <a:srgbClr val="FFFFFF">
              <a:alpha val="0"/>
            </a:srgbClr>
          </a:solidFill>
          <a:ln w="20320">
            <a:solidFill>
              <a:srgbClr val="EAD9A9"/>
            </a:solidFill>
            <a:prstDash val="solid"/>
          </a:ln>
        </p:spPr>
      </p:sp>
      <p:pic>
        <p:nvPicPr>
          <p:cNvPr id="7" name="Image 2" descr="/Users/caiqj/project/company/baizhiyun/design-prompt/.ohmyagent/design/baikal-ppt/generated/circle-snow_roa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6352" y="2340864"/>
            <a:ext cx="1572768" cy="1572768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2816352" y="2340864"/>
            <a:ext cx="1572768" cy="1572768"/>
          </a:xfrm>
          <a:prstGeom prst="ellipse">
            <a:avLst/>
          </a:prstGeom>
          <a:solidFill>
            <a:srgbClr val="FFFFFF">
              <a:alpha val="0"/>
            </a:srgbClr>
          </a:solidFill>
          <a:ln w="20320">
            <a:solidFill>
              <a:srgbClr val="EAD9A9"/>
            </a:solidFill>
            <a:prstDash val="solid"/>
          </a:ln>
        </p:spPr>
      </p:sp>
      <p:pic>
        <p:nvPicPr>
          <p:cNvPr id="9" name="Image 3" descr="/Users/caiqj/project/company/baizhiyun/design-prompt/.ohmyagent/design/baikal-ppt/generated/circle-village_cabin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6352" y="4297680"/>
            <a:ext cx="1572768" cy="1572768"/>
          </a:xfrm>
          <a:prstGeom prst="rect">
            <a:avLst/>
          </a:prstGeom>
        </p:spPr>
      </p:pic>
      <p:sp>
        <p:nvSpPr>
          <p:cNvPr id="10" name="Shape 4"/>
          <p:cNvSpPr/>
          <p:nvPr/>
        </p:nvSpPr>
        <p:spPr>
          <a:xfrm>
            <a:off x="2816352" y="4297680"/>
            <a:ext cx="1572768" cy="1572768"/>
          </a:xfrm>
          <a:prstGeom prst="ellipse">
            <a:avLst/>
          </a:prstGeom>
          <a:solidFill>
            <a:srgbClr val="FFFFFF">
              <a:alpha val="0"/>
            </a:srgbClr>
          </a:solidFill>
          <a:ln w="20320">
            <a:solidFill>
              <a:srgbClr val="EAD9A9"/>
            </a:solidFill>
            <a:prstDash val="solid"/>
          </a:ln>
        </p:spPr>
      </p:sp>
      <p:sp>
        <p:nvSpPr>
          <p:cNvPr id="11" name="Shape 5"/>
          <p:cNvSpPr/>
          <p:nvPr/>
        </p:nvSpPr>
        <p:spPr>
          <a:xfrm>
            <a:off x="3602736" y="1947672"/>
            <a:ext cx="0" cy="2359152"/>
          </a:xfrm>
          <a:prstGeom prst="line">
            <a:avLst/>
          </a:prstGeom>
          <a:noFill/>
          <a:ln w="12700">
            <a:solidFill>
              <a:srgbClr val="EAD9A9">
                <a:alpha val="65000"/>
              </a:srgbClr>
            </a:solidFill>
            <a:prstDash val="solid"/>
          </a:ln>
        </p:spPr>
      </p:sp>
      <p:sp>
        <p:nvSpPr>
          <p:cNvPr id="12" name="Text 6"/>
          <p:cNvSpPr/>
          <p:nvPr/>
        </p:nvSpPr>
        <p:spPr>
          <a:xfrm>
            <a:off x="4937760" y="1225296"/>
            <a:ext cx="3108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700" b="1" dirty="0">
                <a:solidFill>
                  <a:srgbClr val="F7FA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告别不是结束</a:t>
            </a:r>
            <a:endParaRPr lang="en-US" sz="1700" dirty="0"/>
          </a:p>
        </p:txBody>
      </p:sp>
      <p:sp>
        <p:nvSpPr>
          <p:cNvPr id="13" name="Text 7"/>
          <p:cNvSpPr/>
          <p:nvPr/>
        </p:nvSpPr>
        <p:spPr>
          <a:xfrm>
            <a:off x="4937760" y="1737360"/>
            <a:ext cx="34290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F7FAF9">
                    <a:alpha val="98000"/>
                  </a:srgb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把最后一天留给散步、回望与整理。那些无法带走的辽阔，会留在记忆里。</a:t>
            </a:r>
            <a:endParaRPr lang="en-US" sz="1050" dirty="0"/>
          </a:p>
        </p:txBody>
      </p:sp>
      <p:sp>
        <p:nvSpPr>
          <p:cNvPr id="14" name="Shape 8"/>
          <p:cNvSpPr/>
          <p:nvPr/>
        </p:nvSpPr>
        <p:spPr>
          <a:xfrm>
            <a:off x="8503920" y="1856232"/>
            <a:ext cx="54864" cy="54864"/>
          </a:xfrm>
          <a:prstGeom prst="ellipse">
            <a:avLst/>
          </a:prstGeom>
          <a:solidFill>
            <a:srgbClr val="EAD9A9"/>
          </a:solidFill>
          <a:ln w="12700">
            <a:solidFill>
              <a:srgbClr val="EAD9A9">
                <a:alpha val="0"/>
              </a:srgbClr>
            </a:solidFill>
            <a:prstDash val="solid"/>
          </a:ln>
        </p:spPr>
      </p:sp>
      <p:sp>
        <p:nvSpPr>
          <p:cNvPr id="15" name="Text 9"/>
          <p:cNvSpPr/>
          <p:nvPr/>
        </p:nvSpPr>
        <p:spPr>
          <a:xfrm>
            <a:off x="8668512" y="1801368"/>
            <a:ext cx="24414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7FA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最后的日出</a:t>
            </a:r>
            <a:endParaRPr lang="en-US" sz="1400" dirty="0"/>
          </a:p>
        </p:txBody>
      </p:sp>
      <p:sp>
        <p:nvSpPr>
          <p:cNvPr id="16" name="Text 10"/>
          <p:cNvSpPr/>
          <p:nvPr/>
        </p:nvSpPr>
        <p:spPr>
          <a:xfrm>
            <a:off x="8668512" y="2020824"/>
            <a:ext cx="7132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F7FAF9">
                    <a:alpha val="82000"/>
                  </a:srgb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08:30</a:t>
            </a:r>
            <a:endParaRPr lang="en-US" sz="850" dirty="0"/>
          </a:p>
        </p:txBody>
      </p:sp>
      <p:sp>
        <p:nvSpPr>
          <p:cNvPr id="17" name="Shape 11"/>
          <p:cNvSpPr/>
          <p:nvPr/>
        </p:nvSpPr>
        <p:spPr>
          <a:xfrm>
            <a:off x="8503920" y="2331720"/>
            <a:ext cx="54864" cy="54864"/>
          </a:xfrm>
          <a:prstGeom prst="ellipse">
            <a:avLst/>
          </a:prstGeom>
          <a:solidFill>
            <a:srgbClr val="EAD9A9"/>
          </a:solidFill>
          <a:ln w="12700">
            <a:solidFill>
              <a:srgbClr val="EAD9A9">
                <a:alpha val="0"/>
              </a:srgbClr>
            </a:solidFill>
            <a:prstDash val="solid"/>
          </a:ln>
        </p:spPr>
      </p:sp>
      <p:sp>
        <p:nvSpPr>
          <p:cNvPr id="18" name="Text 12"/>
          <p:cNvSpPr/>
          <p:nvPr/>
        </p:nvSpPr>
        <p:spPr>
          <a:xfrm>
            <a:off x="8668512" y="2276856"/>
            <a:ext cx="24414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7FA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返回伊尔库茨克</a:t>
            </a:r>
            <a:endParaRPr lang="en-US" sz="1400" dirty="0"/>
          </a:p>
        </p:txBody>
      </p:sp>
      <p:sp>
        <p:nvSpPr>
          <p:cNvPr id="19" name="Text 13"/>
          <p:cNvSpPr/>
          <p:nvPr/>
        </p:nvSpPr>
        <p:spPr>
          <a:xfrm>
            <a:off x="8668512" y="2496312"/>
            <a:ext cx="7132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F7FAF9">
                    <a:alpha val="82000"/>
                  </a:srgb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11:00</a:t>
            </a:r>
            <a:endParaRPr lang="en-US" sz="850" dirty="0"/>
          </a:p>
        </p:txBody>
      </p:sp>
      <p:sp>
        <p:nvSpPr>
          <p:cNvPr id="20" name="Shape 14"/>
          <p:cNvSpPr/>
          <p:nvPr/>
        </p:nvSpPr>
        <p:spPr>
          <a:xfrm>
            <a:off x="8503920" y="2807208"/>
            <a:ext cx="54864" cy="54864"/>
          </a:xfrm>
          <a:prstGeom prst="ellipse">
            <a:avLst/>
          </a:prstGeom>
          <a:solidFill>
            <a:srgbClr val="EAD9A9"/>
          </a:solidFill>
          <a:ln w="12700">
            <a:solidFill>
              <a:srgbClr val="EAD9A9">
                <a:alpha val="0"/>
              </a:srgbClr>
            </a:solidFill>
            <a:prstDash val="solid"/>
          </a:ln>
        </p:spPr>
      </p:sp>
      <p:sp>
        <p:nvSpPr>
          <p:cNvPr id="21" name="Text 15"/>
          <p:cNvSpPr/>
          <p:nvPr/>
        </p:nvSpPr>
        <p:spPr>
          <a:xfrm>
            <a:off x="8668512" y="2752344"/>
            <a:ext cx="24414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7FA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城市散步</a:t>
            </a:r>
            <a:endParaRPr lang="en-US" sz="1400" dirty="0"/>
          </a:p>
        </p:txBody>
      </p:sp>
      <p:sp>
        <p:nvSpPr>
          <p:cNvPr id="22" name="Text 16"/>
          <p:cNvSpPr/>
          <p:nvPr/>
        </p:nvSpPr>
        <p:spPr>
          <a:xfrm>
            <a:off x="8668512" y="2971800"/>
            <a:ext cx="7132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F7FAF9">
                    <a:alpha val="82000"/>
                  </a:srgb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14:30</a:t>
            </a:r>
            <a:endParaRPr lang="en-US" sz="850" dirty="0"/>
          </a:p>
        </p:txBody>
      </p:sp>
      <p:sp>
        <p:nvSpPr>
          <p:cNvPr id="23" name="Shape 17"/>
          <p:cNvSpPr/>
          <p:nvPr/>
        </p:nvSpPr>
        <p:spPr>
          <a:xfrm>
            <a:off x="8503920" y="3282696"/>
            <a:ext cx="54864" cy="54864"/>
          </a:xfrm>
          <a:prstGeom prst="ellipse">
            <a:avLst/>
          </a:prstGeom>
          <a:solidFill>
            <a:srgbClr val="EAD9A9"/>
          </a:solidFill>
          <a:ln w="12700">
            <a:solidFill>
              <a:srgbClr val="EAD9A9">
                <a:alpha val="0"/>
              </a:srgbClr>
            </a:solidFill>
            <a:prstDash val="solid"/>
          </a:ln>
        </p:spPr>
      </p:sp>
      <p:sp>
        <p:nvSpPr>
          <p:cNvPr id="24" name="Text 18"/>
          <p:cNvSpPr/>
          <p:nvPr/>
        </p:nvSpPr>
        <p:spPr>
          <a:xfrm>
            <a:off x="8668512" y="3227832"/>
            <a:ext cx="24414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7FAF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启程回家</a:t>
            </a:r>
            <a:endParaRPr lang="en-US" sz="1400" dirty="0"/>
          </a:p>
        </p:txBody>
      </p:sp>
      <p:sp>
        <p:nvSpPr>
          <p:cNvPr id="25" name="Text 19"/>
          <p:cNvSpPr/>
          <p:nvPr/>
        </p:nvSpPr>
        <p:spPr>
          <a:xfrm>
            <a:off x="8668512" y="3447288"/>
            <a:ext cx="7132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F7FAF9">
                    <a:alpha val="82000"/>
                  </a:srgb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18:00</a:t>
            </a:r>
            <a:endParaRPr lang="en-US" sz="850" dirty="0"/>
          </a:p>
        </p:txBody>
      </p:sp>
      <p:sp>
        <p:nvSpPr>
          <p:cNvPr id="26" name="Shape 20"/>
          <p:cNvSpPr/>
          <p:nvPr/>
        </p:nvSpPr>
        <p:spPr>
          <a:xfrm>
            <a:off x="4956048" y="4050792"/>
            <a:ext cx="1874520" cy="292608"/>
          </a:xfrm>
          <a:prstGeom prst="roundRect">
            <a:avLst>
              <a:gd name="adj" fmla="val 21875"/>
            </a:avLst>
          </a:prstGeom>
          <a:solidFill>
            <a:srgbClr val="EAD9A9"/>
          </a:solidFill>
          <a:ln w="12700">
            <a:solidFill>
              <a:srgbClr val="EAD9A9">
                <a:alpha val="0"/>
              </a:srgbClr>
            </a:solidFill>
            <a:prstDash val="solid"/>
          </a:ln>
        </p:spPr>
      </p:sp>
      <p:sp>
        <p:nvSpPr>
          <p:cNvPr id="27" name="Text 21"/>
          <p:cNvSpPr/>
          <p:nvPr/>
        </p:nvSpPr>
        <p:spPr>
          <a:xfrm>
            <a:off x="5020056" y="4073652"/>
            <a:ext cx="174650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50" b="1" spc="50" kern="0" dirty="0">
                <a:solidFill>
                  <a:srgbClr val="2346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THE BLUE</a:t>
            </a:r>
            <a:endParaRPr lang="en-US" sz="850" dirty="0"/>
          </a:p>
        </p:txBody>
      </p:sp>
      <p:sp>
        <p:nvSpPr>
          <p:cNvPr id="28" name="Text 22"/>
          <p:cNvSpPr/>
          <p:nvPr/>
        </p:nvSpPr>
        <p:spPr>
          <a:xfrm>
            <a:off x="9765792" y="4974336"/>
            <a:ext cx="146304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4300" i="1" dirty="0">
                <a:solidFill>
                  <a:srgbClr val="EAD9A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08</a:t>
            </a:r>
            <a:endParaRPr lang="en-US" sz="4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31168" y="649224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550">
                <a:solidFill>
                  <a:srgbClr val="E7F0F3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Baizhi Design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冬日贝加尔湖｜8日旅行手帐</dc:title>
  <dc:subject>冬日贝加尔湖旅行模板</dc:subject>
  <dc:creator>Baizhi Design</dc:creator>
  <cp:lastModifiedBy>Baizhi Design</cp:lastModifiedBy>
  <cp:revision>1</cp:revision>
  <dcterms:created xsi:type="dcterms:W3CDTF">2026-09-15T11:14:20Z</dcterms:created>
  <dcterms:modified xsi:type="dcterms:W3CDTF">2026-09-15T11:14:20Z</dcterms:modified>
</cp:coreProperties>
</file>